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3"/>
  </p:notesMasterIdLst>
  <p:handoutMasterIdLst>
    <p:handoutMasterId r:id="rId14"/>
  </p:handoutMasterIdLst>
  <p:sldIdLst>
    <p:sldId id="322" r:id="rId5"/>
    <p:sldId id="320" r:id="rId6"/>
    <p:sldId id="323" r:id="rId7"/>
    <p:sldId id="319" r:id="rId8"/>
    <p:sldId id="324" r:id="rId9"/>
    <p:sldId id="318" r:id="rId10"/>
    <p:sldId id="325" r:id="rId11"/>
    <p:sldId id="310" r:id="rId12"/>
  </p:sldIdLst>
  <p:sldSz cx="12192000" cy="6858000"/>
  <p:notesSz cx="6858000" cy="9144000"/>
  <p:defaultTextStyle>
    <a:defPPr rtl="0">
      <a:defRPr lang="de-DE"/>
    </a:defPPr>
    <a:lvl1pPr marL="0" algn="l" defTabSz="914400" rtl="0" eaLnBrk="1" latinLnBrk="0" hangingPunct="1">
      <a:defRPr lang="de-DE" sz="1800" kern="1200">
        <a:solidFill>
          <a:schemeClr val="tx1"/>
        </a:solidFill>
        <a:latin typeface="+mn-lt"/>
        <a:ea typeface="+mn-ea"/>
        <a:cs typeface="+mn-cs"/>
      </a:defRPr>
    </a:lvl1pPr>
    <a:lvl2pPr marL="457200" algn="l" defTabSz="914400" rtl="0" eaLnBrk="1" latinLnBrk="0" hangingPunct="1">
      <a:defRPr lang="de-DE" sz="1800" kern="1200">
        <a:solidFill>
          <a:schemeClr val="tx1"/>
        </a:solidFill>
        <a:latin typeface="+mn-lt"/>
        <a:ea typeface="+mn-ea"/>
        <a:cs typeface="+mn-cs"/>
      </a:defRPr>
    </a:lvl2pPr>
    <a:lvl3pPr marL="914400" algn="l" defTabSz="914400" rtl="0" eaLnBrk="1" latinLnBrk="0" hangingPunct="1">
      <a:defRPr lang="de-DE" sz="1800" kern="1200">
        <a:solidFill>
          <a:schemeClr val="tx1"/>
        </a:solidFill>
        <a:latin typeface="+mn-lt"/>
        <a:ea typeface="+mn-ea"/>
        <a:cs typeface="+mn-cs"/>
      </a:defRPr>
    </a:lvl3pPr>
    <a:lvl4pPr marL="1371600" algn="l" defTabSz="914400" rtl="0" eaLnBrk="1" latinLnBrk="0" hangingPunct="1">
      <a:defRPr lang="de-DE" sz="1800" kern="1200">
        <a:solidFill>
          <a:schemeClr val="tx1"/>
        </a:solidFill>
        <a:latin typeface="+mn-lt"/>
        <a:ea typeface="+mn-ea"/>
        <a:cs typeface="+mn-cs"/>
      </a:defRPr>
    </a:lvl4pPr>
    <a:lvl5pPr marL="1828800" algn="l" defTabSz="914400" rtl="0" eaLnBrk="1" latinLnBrk="0" hangingPunct="1">
      <a:defRPr lang="de-DE" sz="1800" kern="1200">
        <a:solidFill>
          <a:schemeClr val="tx1"/>
        </a:solidFill>
        <a:latin typeface="+mn-lt"/>
        <a:ea typeface="+mn-ea"/>
        <a:cs typeface="+mn-cs"/>
      </a:defRPr>
    </a:lvl5pPr>
    <a:lvl6pPr marL="2286000" algn="l" defTabSz="914400" rtl="0" eaLnBrk="1" latinLnBrk="0" hangingPunct="1">
      <a:defRPr lang="de-DE" sz="1800" kern="1200">
        <a:solidFill>
          <a:schemeClr val="tx1"/>
        </a:solidFill>
        <a:latin typeface="+mn-lt"/>
        <a:ea typeface="+mn-ea"/>
        <a:cs typeface="+mn-cs"/>
      </a:defRPr>
    </a:lvl6pPr>
    <a:lvl7pPr marL="2743200" algn="l" defTabSz="914400" rtl="0" eaLnBrk="1" latinLnBrk="0" hangingPunct="1">
      <a:defRPr lang="de-DE" sz="1800" kern="1200">
        <a:solidFill>
          <a:schemeClr val="tx1"/>
        </a:solidFill>
        <a:latin typeface="+mn-lt"/>
        <a:ea typeface="+mn-ea"/>
        <a:cs typeface="+mn-cs"/>
      </a:defRPr>
    </a:lvl7pPr>
    <a:lvl8pPr marL="3200400" algn="l" defTabSz="914400" rtl="0" eaLnBrk="1" latinLnBrk="0" hangingPunct="1">
      <a:defRPr lang="de-DE" sz="1800" kern="1200">
        <a:solidFill>
          <a:schemeClr val="tx1"/>
        </a:solidFill>
        <a:latin typeface="+mn-lt"/>
        <a:ea typeface="+mn-ea"/>
        <a:cs typeface="+mn-cs"/>
      </a:defRPr>
    </a:lvl8pPr>
    <a:lvl9pPr marL="3657600" algn="l" defTabSz="914400" rtl="0" eaLnBrk="1" latinLnBrk="0" hangingPunct="1">
      <a:defRPr lang="de-DE"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5B8BF"/>
    <a:srgbClr val="58696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62099F0-0C1D-405A-8C8E-6B8E79B87BBD}" v="7030" dt="2024-09-26T07:18:25.355"/>
  </p1510:revLst>
</p1510:revInfo>
</file>

<file path=ppt/tableStyles.xml><?xml version="1.0" encoding="utf-8"?>
<a:tblStyleLst xmlns:a="http://schemas.openxmlformats.org/drawingml/2006/main" def="{0E3FDE45-AF77-4B5C-9715-49D594BDF05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8917" autoAdjust="0"/>
  </p:normalViewPr>
  <p:slideViewPr>
    <p:cSldViewPr snapToGrid="0">
      <p:cViewPr varScale="1">
        <p:scale>
          <a:sx n="47" d="100"/>
          <a:sy n="47" d="100"/>
        </p:scale>
        <p:origin x="1324" y="3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51A50702-3C68-4B14-B819-72B57D27F94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lang="de-DE" sz="1200"/>
            </a:lvl1pPr>
          </a:lstStyle>
          <a:p>
            <a:pPr rtl="0"/>
            <a:endParaRPr lang="de-DE"/>
          </a:p>
        </p:txBody>
      </p:sp>
      <p:sp>
        <p:nvSpPr>
          <p:cNvPr id="3" name="Datumsplatzhalter 2">
            <a:extLst>
              <a:ext uri="{FF2B5EF4-FFF2-40B4-BE49-F238E27FC236}">
                <a16:creationId xmlns:a16="http://schemas.microsoft.com/office/drawing/2014/main" id="{EF0F4880-E690-44D0-8356-A9E7BDBAB0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lang="de-DE" sz="1200"/>
            </a:lvl1pPr>
          </a:lstStyle>
          <a:p>
            <a:pPr rtl="0"/>
            <a:fld id="{292C424D-712E-4A14-9313-2C55FCE0E1AF}" type="datetime1">
              <a:rPr lang="de-DE" smtClean="0"/>
              <a:t>28.09.2024</a:t>
            </a:fld>
            <a:endParaRPr lang="de-DE"/>
          </a:p>
        </p:txBody>
      </p:sp>
      <p:sp>
        <p:nvSpPr>
          <p:cNvPr id="4" name="Fußzeilenplatzhalter 3">
            <a:extLst>
              <a:ext uri="{FF2B5EF4-FFF2-40B4-BE49-F238E27FC236}">
                <a16:creationId xmlns:a16="http://schemas.microsoft.com/office/drawing/2014/main" id="{26B4ACF6-39FD-4B08-A7D5-5BFDC37B462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lang="de-DE" sz="1200"/>
            </a:lvl1pPr>
          </a:lstStyle>
          <a:p>
            <a:pPr rtl="0"/>
            <a:endParaRPr lang="de-DE"/>
          </a:p>
        </p:txBody>
      </p:sp>
      <p:sp>
        <p:nvSpPr>
          <p:cNvPr id="5" name="Foliennummernplatzhalter 4">
            <a:extLst>
              <a:ext uri="{FF2B5EF4-FFF2-40B4-BE49-F238E27FC236}">
                <a16:creationId xmlns:a16="http://schemas.microsoft.com/office/drawing/2014/main" id="{AF7C9FD2-2C57-4DE7-8EA4-86DEE80B988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lang="de-DE" sz="1200"/>
            </a:lvl1pPr>
          </a:lstStyle>
          <a:p>
            <a:pPr rtl="0"/>
            <a:fld id="{00AC623C-86E0-4A85-83FB-F4A716956FD4}" type="slidenum">
              <a:rPr lang="de-DE" smtClean="0"/>
              <a:t>‹Nr.›</a:t>
            </a:fld>
            <a:endParaRPr lang="de-DE"/>
          </a:p>
        </p:txBody>
      </p:sp>
    </p:spTree>
    <p:extLst>
      <p:ext uri="{BB962C8B-B14F-4D97-AF65-F5344CB8AC3E}">
        <p14:creationId xmlns:p14="http://schemas.microsoft.com/office/powerpoint/2010/main" val="1693955593"/>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jpeg>
</file>

<file path=ppt/media/image13.jpeg>
</file>

<file path=ppt/media/image14.jpeg>
</file>

<file path=ppt/media/image2.jpeg>
</file>

<file path=ppt/media/image3.jpeg>
</file>

<file path=ppt/media/image4.jpe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lang="de-DE" sz="1200"/>
            </a:lvl1pPr>
          </a:lstStyle>
          <a:p>
            <a:pPr rtl="0"/>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lang="de-DE" sz="1200"/>
            </a:lvl1pPr>
          </a:lstStyle>
          <a:p>
            <a:fld id="{E0235F88-A136-45CE-8F37-53DB2724205B}" type="datetime1">
              <a:rPr lang="de-DE" smtClean="0"/>
              <a:pPr/>
              <a:t>28.09.2024</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defPPr>
              <a:defRPr lang="de-DE"/>
            </a:defPPr>
          </a:lstStyle>
          <a:p>
            <a:pPr rtl="0"/>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defPPr>
              <a:defRPr lang="de-DE"/>
            </a:defPPr>
          </a:lstStyle>
          <a:p>
            <a:pPr lvl="0" rtl="0"/>
            <a:r>
              <a:rPr lang="de-DE"/>
              <a:t>Textmasterformat durch Klicken bearbeiten</a:t>
            </a:r>
          </a:p>
          <a:p>
            <a:pPr lvl="1" rtl="0"/>
            <a:r>
              <a:rPr lang="de-DE"/>
              <a:t>Zweite Ebene</a:t>
            </a:r>
          </a:p>
          <a:p>
            <a:pPr lvl="2" rtl="0"/>
            <a:r>
              <a:rPr lang="de-DE"/>
              <a:t>Dritte Ebene</a:t>
            </a:r>
          </a:p>
          <a:p>
            <a:pPr lvl="3" rtl="0"/>
            <a:r>
              <a:rPr lang="de-DE"/>
              <a:t>Vierte Ebene</a:t>
            </a:r>
          </a:p>
          <a:p>
            <a:pPr lvl="4" rtl="0"/>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lang="de-DE" sz="1200"/>
            </a:lvl1pPr>
          </a:lstStyle>
          <a:p>
            <a:pPr rtl="0"/>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lang="de-DE" sz="1200"/>
            </a:lvl1pPr>
          </a:lstStyle>
          <a:p>
            <a:pPr rtl="0"/>
            <a:fld id="{C37D7554-D10C-4E29-B8E6-BB7111FA614F}" type="slidenum">
              <a:rPr lang="de-DE" smtClean="0"/>
              <a:t>‹Nr.›</a:t>
            </a:fld>
            <a:endParaRPr lang="de-DE"/>
          </a:p>
        </p:txBody>
      </p:sp>
    </p:spTree>
    <p:extLst>
      <p:ext uri="{BB962C8B-B14F-4D97-AF65-F5344CB8AC3E}">
        <p14:creationId xmlns:p14="http://schemas.microsoft.com/office/powerpoint/2010/main" val="3517347050"/>
      </p:ext>
    </p:extLst>
  </p:cSld>
  <p:clrMap bg1="lt1" tx1="dk1" bg2="lt2" tx2="dk2" accent1="accent1" accent2="accent2" accent3="accent3" accent4="accent4" accent5="accent5" accent6="accent6" hlink="hlink" folHlink="folHlink"/>
  <p:notesStyle>
    <a:lvl1pPr marL="0" algn="l" defTabSz="914400" rtl="0" eaLnBrk="1" latinLnBrk="0" hangingPunct="1">
      <a:defRPr lang="de-DE" sz="1200" kern="1200">
        <a:solidFill>
          <a:schemeClr val="tx1"/>
        </a:solidFill>
        <a:latin typeface="+mn-lt"/>
        <a:ea typeface="+mn-ea"/>
        <a:cs typeface="+mn-cs"/>
      </a:defRPr>
    </a:lvl1pPr>
    <a:lvl2pPr marL="457200" algn="l" defTabSz="914400" rtl="0" eaLnBrk="1" latinLnBrk="0" hangingPunct="1">
      <a:defRPr lang="de-DE" sz="1200" kern="1200">
        <a:solidFill>
          <a:schemeClr val="tx1"/>
        </a:solidFill>
        <a:latin typeface="+mn-lt"/>
        <a:ea typeface="+mn-ea"/>
        <a:cs typeface="+mn-cs"/>
      </a:defRPr>
    </a:lvl2pPr>
    <a:lvl3pPr marL="914400" algn="l" defTabSz="914400" rtl="0" eaLnBrk="1" latinLnBrk="0" hangingPunct="1">
      <a:defRPr lang="de-DE" sz="1200" kern="1200">
        <a:solidFill>
          <a:schemeClr val="tx1"/>
        </a:solidFill>
        <a:latin typeface="+mn-lt"/>
        <a:ea typeface="+mn-ea"/>
        <a:cs typeface="+mn-cs"/>
      </a:defRPr>
    </a:lvl3pPr>
    <a:lvl4pPr marL="1371600" algn="l" defTabSz="914400" rtl="0" eaLnBrk="1" latinLnBrk="0" hangingPunct="1">
      <a:defRPr lang="de-DE" sz="1200" kern="1200">
        <a:solidFill>
          <a:schemeClr val="tx1"/>
        </a:solidFill>
        <a:latin typeface="+mn-lt"/>
        <a:ea typeface="+mn-ea"/>
        <a:cs typeface="+mn-cs"/>
      </a:defRPr>
    </a:lvl4pPr>
    <a:lvl5pPr marL="1828800" algn="l" defTabSz="914400" rtl="0" eaLnBrk="1" latinLnBrk="0" hangingPunct="1">
      <a:defRPr lang="de-DE" sz="1200" kern="1200">
        <a:solidFill>
          <a:schemeClr val="tx1"/>
        </a:solidFill>
        <a:latin typeface="+mn-lt"/>
        <a:ea typeface="+mn-ea"/>
        <a:cs typeface="+mn-cs"/>
      </a:defRPr>
    </a:lvl5pPr>
    <a:lvl6pPr marL="2286000" algn="l" defTabSz="914400" rtl="0" eaLnBrk="1" latinLnBrk="0" hangingPunct="1">
      <a:defRPr lang="de-DE" sz="1200" kern="1200">
        <a:solidFill>
          <a:schemeClr val="tx1"/>
        </a:solidFill>
        <a:latin typeface="+mn-lt"/>
        <a:ea typeface="+mn-ea"/>
        <a:cs typeface="+mn-cs"/>
      </a:defRPr>
    </a:lvl6pPr>
    <a:lvl7pPr marL="2743200" algn="l" defTabSz="914400" rtl="0" eaLnBrk="1" latinLnBrk="0" hangingPunct="1">
      <a:defRPr lang="de-DE" sz="1200" kern="1200">
        <a:solidFill>
          <a:schemeClr val="tx1"/>
        </a:solidFill>
        <a:latin typeface="+mn-lt"/>
        <a:ea typeface="+mn-ea"/>
        <a:cs typeface="+mn-cs"/>
      </a:defRPr>
    </a:lvl7pPr>
    <a:lvl8pPr marL="3200400" algn="l" defTabSz="914400" rtl="0" eaLnBrk="1" latinLnBrk="0" hangingPunct="1">
      <a:defRPr lang="de-DE" sz="1200" kern="1200">
        <a:solidFill>
          <a:schemeClr val="tx1"/>
        </a:solidFill>
        <a:latin typeface="+mn-lt"/>
        <a:ea typeface="+mn-ea"/>
        <a:cs typeface="+mn-cs"/>
      </a:defRPr>
    </a:lvl8pPr>
    <a:lvl9pPr marL="3657600" algn="l" defTabSz="914400" rtl="0" eaLnBrk="1" latinLnBrk="0" hangingPunct="1">
      <a:defRPr lang="de-DE"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defPPr>
              <a:defRPr lang="de-DE"/>
            </a:defPPr>
          </a:lstStyle>
          <a:p>
            <a:pPr rtl="0"/>
            <a:r>
              <a:rPr lang="de-DE" b="1" dirty="0"/>
              <a:t>Christian:</a:t>
            </a: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i="1" kern="100" dirty="0">
                <a:effectLst/>
                <a:latin typeface="Arial" panose="020B0604020202020204" pitchFamily="34" charset="0"/>
                <a:ea typeface="Aptos" panose="020B0004020202020204" pitchFamily="34" charset="0"/>
                <a:cs typeface="Times New Roman" panose="02020603050405020304" pitchFamily="18" charset="0"/>
              </a:rPr>
              <a:t>„Wie Albert Einstein einmal sagte: Inmitten von Schwierigkeiten liegen die Möglichkeiten. Heute möchten wir euch die Geschichte von Marc erzählen, der genau das erlebt hat.“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sz="1200" b="0" kern="100" dirty="0">
              <a:effectLst/>
              <a:latin typeface="Arial" panose="020B0604020202020204" pitchFamily="34" charset="0"/>
              <a:ea typeface="Aptos" panose="020B0004020202020204" pitchFamily="34" charset="0"/>
              <a:cs typeface="Times New Roman" panose="02020603050405020304" pitchFamily="18" charset="0"/>
            </a:endParaRPr>
          </a:p>
        </p:txBody>
      </p:sp>
      <p:sp>
        <p:nvSpPr>
          <p:cNvPr id="4" name="Foliennummernplatzhalter 3"/>
          <p:cNvSpPr>
            <a:spLocks noGrp="1"/>
          </p:cNvSpPr>
          <p:nvPr>
            <p:ph type="sldNum" sz="quarter" idx="5"/>
          </p:nvPr>
        </p:nvSpPr>
        <p:spPr/>
        <p:txBody>
          <a:bodyPr rtlCol="0"/>
          <a:lstStyle>
            <a:defPPr>
              <a:defRPr lang="de-DE"/>
            </a:defPPr>
          </a:lstStyle>
          <a:p>
            <a:pPr rtl="0"/>
            <a:fld id="{C37D7554-D10C-4E29-B8E6-BB7111FA614F}" type="slidenum">
              <a:rPr lang="de-DE" smtClean="0"/>
              <a:t>1</a:t>
            </a:fld>
            <a:endParaRPr lang="de-DE"/>
          </a:p>
        </p:txBody>
      </p:sp>
    </p:spTree>
    <p:extLst>
      <p:ext uri="{BB962C8B-B14F-4D97-AF65-F5344CB8AC3E}">
        <p14:creationId xmlns:p14="http://schemas.microsoft.com/office/powerpoint/2010/main" val="34911630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defPPr>
              <a:defRPr lang="de-DE"/>
            </a:defP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b="1" kern="100" dirty="0">
                <a:effectLst/>
                <a:latin typeface="Arial" panose="020B0604020202020204" pitchFamily="34" charset="0"/>
                <a:ea typeface="Aptos" panose="020B0004020202020204" pitchFamily="34" charset="0"/>
                <a:cs typeface="Times New Roman" panose="02020603050405020304" pitchFamily="18" charset="0"/>
              </a:rPr>
              <a:t>Christian: </a:t>
            </a:r>
            <a:endParaRPr lang="de-DE" sz="1800" b="1" i="1" kern="100" dirty="0">
              <a:effectLst/>
              <a:latin typeface="Arial" panose="020B0604020202020204" pitchFamily="34" charset="0"/>
              <a:ea typeface="Aptos" panose="020B000402020202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1800" i="1" kern="100" dirty="0">
                <a:effectLst/>
                <a:latin typeface="Arial" panose="020B0604020202020204" pitchFamily="34" charset="0"/>
                <a:ea typeface="Aptos" panose="020B0004020202020204" pitchFamily="34" charset="0"/>
                <a:cs typeface="Times New Roman" panose="02020603050405020304" pitchFamily="18" charset="0"/>
              </a:rPr>
              <a:t>„Marc ist ein sehr gewissenhafter und sehr sorgfältiger Inhaber eines großen, bekannten Einzelhandels. Marc ist ein echter Held in seiner Branche, er ist mit allen Wassern gewaschen und hat schon viel erlebt. Aber wie jeder Held steht er vor großen Herausforderungen, besonders zur Weihnachtszeit.“</a:t>
            </a:r>
            <a:endParaRPr lang="de-DE" sz="1800" kern="100" dirty="0">
              <a:effectLst/>
              <a:latin typeface="Aptos" panose="020B0004020202020204" pitchFamily="34" charset="0"/>
              <a:ea typeface="Aptos" panose="020B0004020202020204" pitchFamily="34" charset="0"/>
              <a:cs typeface="Times New Roman" panose="02020603050405020304" pitchFamily="18" charset="0"/>
            </a:endParaRPr>
          </a:p>
          <a:p>
            <a:pPr rtl="0"/>
            <a:endParaRPr lang="de-DE" dirty="0"/>
          </a:p>
        </p:txBody>
      </p:sp>
      <p:sp>
        <p:nvSpPr>
          <p:cNvPr id="4" name="Foliennummernplatzhalter 3"/>
          <p:cNvSpPr>
            <a:spLocks noGrp="1"/>
          </p:cNvSpPr>
          <p:nvPr>
            <p:ph type="sldNum" sz="quarter" idx="5"/>
          </p:nvPr>
        </p:nvSpPr>
        <p:spPr/>
        <p:txBody>
          <a:bodyPr rtlCol="0"/>
          <a:lstStyle>
            <a:defPPr>
              <a:defRPr lang="de-DE"/>
            </a:defPPr>
          </a:lstStyle>
          <a:p>
            <a:pPr rtl="0"/>
            <a:fld id="{C37D7554-D10C-4E29-B8E6-BB7111FA614F}" type="slidenum">
              <a:rPr lang="de-DE" smtClean="0"/>
              <a:t>2</a:t>
            </a:fld>
            <a:endParaRPr lang="de-DE"/>
          </a:p>
        </p:txBody>
      </p:sp>
    </p:spTree>
    <p:extLst>
      <p:ext uri="{BB962C8B-B14F-4D97-AF65-F5344CB8AC3E}">
        <p14:creationId xmlns:p14="http://schemas.microsoft.com/office/powerpoint/2010/main" val="36317968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defPPr>
              <a:defRPr lang="de-DE"/>
            </a:defP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1" i="1" kern="100" dirty="0">
                <a:effectLst/>
                <a:latin typeface="Arial" panose="020B0604020202020204" pitchFamily="34" charset="0"/>
                <a:ea typeface="Aptos" panose="020B0004020202020204" pitchFamily="34" charset="0"/>
                <a:cs typeface="Times New Roman" panose="02020603050405020304" pitchFamily="18" charset="0"/>
              </a:rPr>
              <a:t>Christian:</a:t>
            </a:r>
            <a:endParaRPr lang="de-DE" sz="1200" i="1" kern="100" dirty="0">
              <a:effectLst/>
              <a:latin typeface="Arial" panose="020B0604020202020204" pitchFamily="34" charset="0"/>
              <a:ea typeface="Aptos" panose="020B000402020202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i="1" kern="100" dirty="0">
                <a:effectLst/>
                <a:latin typeface="Arial" panose="020B0604020202020204" pitchFamily="34" charset="0"/>
                <a:ea typeface="Aptos" panose="020B0004020202020204" pitchFamily="34" charset="0"/>
                <a:cs typeface="Times New Roman" panose="02020603050405020304" pitchFamily="18" charset="0"/>
              </a:rPr>
              <a:t>„Er selbst trägt die Verantwortung. Er ist dafür zuständig, dass die Regale immer gut gefüllt sind, aber auch, dass nicht zu viel da ist, gerade bei verderblichen Produkten. Das Bestandsmanagement ist ein permanenter, anspruchsvoller Balanceakt zwischen Angebot und Nachfrage, praktisch kaum vorhersehbar. Der Erfolg entscheidet letzten Endes über Gewinn oder Verlust eines Unternehmens.“</a:t>
            </a:r>
            <a:endParaRPr lang="de-DE" sz="1200" kern="100" dirty="0">
              <a:effectLst/>
              <a:latin typeface="Aptos" panose="020B0004020202020204" pitchFamily="34" charset="0"/>
              <a:ea typeface="Aptos" panose="020B0004020202020204" pitchFamily="34" charset="0"/>
              <a:cs typeface="Times New Roman" panose="02020603050405020304" pitchFamily="18" charset="0"/>
            </a:endParaRPr>
          </a:p>
          <a:p>
            <a:pPr rtl="0"/>
            <a:endParaRPr lang="de-DE" dirty="0"/>
          </a:p>
        </p:txBody>
      </p:sp>
      <p:sp>
        <p:nvSpPr>
          <p:cNvPr id="4" name="Foliennummernplatzhalter 3"/>
          <p:cNvSpPr>
            <a:spLocks noGrp="1"/>
          </p:cNvSpPr>
          <p:nvPr>
            <p:ph type="sldNum" sz="quarter" idx="5"/>
          </p:nvPr>
        </p:nvSpPr>
        <p:spPr/>
        <p:txBody>
          <a:bodyPr rtlCol="0"/>
          <a:lstStyle>
            <a:defPPr>
              <a:defRPr lang="de-DE"/>
            </a:defPPr>
          </a:lstStyle>
          <a:p>
            <a:pPr rtl="0"/>
            <a:fld id="{C37D7554-D10C-4E29-B8E6-BB7111FA614F}" type="slidenum">
              <a:rPr lang="de-DE" smtClean="0"/>
              <a:t>3</a:t>
            </a:fld>
            <a:endParaRPr lang="de-DE"/>
          </a:p>
        </p:txBody>
      </p:sp>
    </p:spTree>
    <p:extLst>
      <p:ext uri="{BB962C8B-B14F-4D97-AF65-F5344CB8AC3E}">
        <p14:creationId xmlns:p14="http://schemas.microsoft.com/office/powerpoint/2010/main" val="32266902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defPPr>
              <a:defRPr lang="de-DE"/>
            </a:defPPr>
          </a:lstStyle>
          <a:p>
            <a:pPr rtl="0"/>
            <a:r>
              <a:rPr lang="de-DE" sz="1800" b="1" i="1">
                <a:effectLst/>
                <a:latin typeface="Arial" panose="020B0604020202020204" pitchFamily="34" charset="0"/>
                <a:ea typeface="Aptos" panose="020B0004020202020204" pitchFamily="34" charset="0"/>
              </a:rPr>
              <a:t>Christian:</a:t>
            </a:r>
            <a:endParaRPr lang="de-DE" sz="1800" i="1">
              <a:effectLst/>
              <a:latin typeface="Arial" panose="020B0604020202020204" pitchFamily="34" charset="0"/>
              <a:ea typeface="Aptos" panose="020B0004020202020204" pitchFamily="34" charset="0"/>
            </a:endParaRPr>
          </a:p>
          <a:p>
            <a:pPr rtl="0"/>
            <a:r>
              <a:rPr lang="de-DE" sz="2800" i="1"/>
              <a:t>„Kurz vor Weihnachten 2012 verlor Marc erstmals in 40 Jahren die Kontrolle über das Geschehen. Wichtige Weihnachtsartikel waren ausverkauft, und enttäuschte Kunden verließen seine Filiale, ohne Weihnachtseinkäufe! – Marc hatte sich verkalkuliert!“</a:t>
            </a:r>
            <a:endParaRPr lang="de-DE" sz="1800" i="1">
              <a:effectLst/>
              <a:latin typeface="Arial" panose="020B0604020202020204" pitchFamily="34" charset="0"/>
              <a:ea typeface="Aptos" panose="020B0004020202020204" pitchFamily="34" charset="0"/>
            </a:endParaRPr>
          </a:p>
          <a:p>
            <a:pPr rtl="0"/>
            <a:endParaRPr lang="de-DE" sz="1800" i="1">
              <a:effectLst/>
              <a:latin typeface="Arial" panose="020B0604020202020204" pitchFamily="34" charset="0"/>
            </a:endParaRPr>
          </a:p>
        </p:txBody>
      </p:sp>
      <p:sp>
        <p:nvSpPr>
          <p:cNvPr id="4" name="Foliennummernplatzhalter 3"/>
          <p:cNvSpPr>
            <a:spLocks noGrp="1"/>
          </p:cNvSpPr>
          <p:nvPr>
            <p:ph type="sldNum" sz="quarter" idx="5"/>
          </p:nvPr>
        </p:nvSpPr>
        <p:spPr/>
        <p:txBody>
          <a:bodyPr rtlCol="0"/>
          <a:lstStyle>
            <a:defPPr>
              <a:defRPr lang="de-DE"/>
            </a:defPPr>
          </a:lstStyle>
          <a:p>
            <a:pPr rtl="0"/>
            <a:fld id="{C37D7554-D10C-4E29-B8E6-BB7111FA614F}" type="slidenum">
              <a:rPr lang="de-DE" smtClean="0"/>
              <a:t>4</a:t>
            </a:fld>
            <a:endParaRPr lang="de-DE"/>
          </a:p>
        </p:txBody>
      </p:sp>
    </p:spTree>
    <p:extLst>
      <p:ext uri="{BB962C8B-B14F-4D97-AF65-F5344CB8AC3E}">
        <p14:creationId xmlns:p14="http://schemas.microsoft.com/office/powerpoint/2010/main" val="32185406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defPPr>
              <a:defRPr lang="de-DE"/>
            </a:defPPr>
          </a:lstStyle>
          <a:p>
            <a:pPr rtl="0"/>
            <a:r>
              <a:rPr lang="de-DE" sz="1800" b="1" i="1">
                <a:effectLst/>
                <a:latin typeface="Arial" panose="020B0604020202020204" pitchFamily="34" charset="0"/>
                <a:ea typeface="Aptos" panose="020B0004020202020204" pitchFamily="34" charset="0"/>
              </a:rPr>
              <a:t>Christian:</a:t>
            </a:r>
            <a:endParaRPr lang="de-DE" sz="1800" i="1">
              <a:effectLst/>
              <a:latin typeface="Arial" panose="020B0604020202020204" pitchFamily="34" charset="0"/>
              <a:ea typeface="Aptos" panose="020B0004020202020204" pitchFamily="34" charset="0"/>
            </a:endParaRPr>
          </a:p>
          <a:p>
            <a:pPr marL="0" lvl="0" indent="0">
              <a:lnSpc>
                <a:spcPct val="115000"/>
              </a:lnSpc>
              <a:spcAft>
                <a:spcPts val="600"/>
              </a:spcAft>
              <a:buSzPts val="1000"/>
              <a:buFont typeface="Symbol" panose="05050102010706020507" pitchFamily="18" charset="2"/>
              <a:buNone/>
              <a:tabLst>
                <a:tab pos="457200" algn="l"/>
              </a:tabLst>
            </a:pPr>
            <a:r>
              <a:rPr lang="de-DE" sz="2800" i="1"/>
              <a:t>„Der Rückschlag war für Marc ein Wendepunkt. Er erkannte, dass er das veränderte Konsumverhalten junger Leute und den dynamischen Markt nicht mehr im Griff hatte. Bereits im Januar 2012 bat er uns um Hilfe, um eine App zu entwickeln, die ihn ganzjährig bei seinen Geschäften unterstützt. Marc stellte uns dazu einen ersten Datensatz zum Testen zur Verfügung. </a:t>
            </a:r>
            <a:endParaRPr lang="de-DE" sz="1800" i="1">
              <a:effectLst/>
              <a:latin typeface="Arial" panose="020B0604020202020204" pitchFamily="34" charset="0"/>
            </a:endParaRPr>
          </a:p>
        </p:txBody>
      </p:sp>
      <p:sp>
        <p:nvSpPr>
          <p:cNvPr id="4" name="Foliennummernplatzhalter 3"/>
          <p:cNvSpPr>
            <a:spLocks noGrp="1"/>
          </p:cNvSpPr>
          <p:nvPr>
            <p:ph type="sldNum" sz="quarter" idx="5"/>
          </p:nvPr>
        </p:nvSpPr>
        <p:spPr/>
        <p:txBody>
          <a:bodyPr rtlCol="0"/>
          <a:lstStyle>
            <a:defPPr>
              <a:defRPr lang="de-DE"/>
            </a:defPPr>
          </a:lstStyle>
          <a:p>
            <a:pPr rtl="0"/>
            <a:fld id="{C37D7554-D10C-4E29-B8E6-BB7111FA614F}" type="slidenum">
              <a:rPr lang="de-DE" smtClean="0"/>
              <a:t>5</a:t>
            </a:fld>
            <a:endParaRPr lang="de-DE"/>
          </a:p>
        </p:txBody>
      </p:sp>
    </p:spTree>
    <p:extLst>
      <p:ext uri="{BB962C8B-B14F-4D97-AF65-F5344CB8AC3E}">
        <p14:creationId xmlns:p14="http://schemas.microsoft.com/office/powerpoint/2010/main" val="28964009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defPPr>
              <a:defRPr lang="de-DE"/>
            </a:defP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b="1" kern="100">
                <a:effectLst/>
                <a:latin typeface="Arial" panose="020B0604020202020204" pitchFamily="34" charset="0"/>
                <a:ea typeface="Aptos" panose="020B0004020202020204" pitchFamily="34" charset="0"/>
                <a:cs typeface="Times New Roman" panose="02020603050405020304" pitchFamily="18" charset="0"/>
              </a:rPr>
              <a:t>Mario: </a:t>
            </a:r>
          </a:p>
          <a:p>
            <a:r>
              <a:rPr lang="de-DE" sz="1200" i="1"/>
              <a:t>„Wir haben die App mit Marcs Beispieldatensatz getestet und festgestellt: Marc muss sich keine Sorgen mehr um das Weihnachtsgeschäft oder andere Verkaufstage machen. Die App gibt ihm jederzeit den Überblick über seine Verkäufe und ermöglicht mit einer Trefferquote von 95–96 % präzise Vorhersagen. Sie hilft ihm zudem, das veränderte Kaufverhalten in seine Bestandsplanung einzubeziehen.</a:t>
            </a:r>
          </a:p>
          <a:p>
            <a:r>
              <a:rPr lang="de-DE" sz="1200" i="1"/>
              <a:t>Aus dem Testlauf haben wir folgende wertvolle Erkenntnisse gewonnen:</a:t>
            </a:r>
          </a:p>
          <a:p>
            <a:pPr marL="171450" indent="-171450">
              <a:buFont typeface="Arial" panose="020B0604020202020204" pitchFamily="34" charset="0"/>
              <a:buChar char="•"/>
            </a:pPr>
            <a:r>
              <a:rPr lang="de-DE" sz="1200" i="1" err="1"/>
              <a:t>Depts</a:t>
            </a:r>
            <a:r>
              <a:rPr lang="de-DE" sz="1200" i="1"/>
              <a:t> und Werbemaßnahmen beeinflussen die Verkäufe am stärksten.</a:t>
            </a:r>
          </a:p>
          <a:p>
            <a:pPr marL="171450" indent="-171450">
              <a:buFont typeface="Arial" panose="020B0604020202020204" pitchFamily="34" charset="0"/>
              <a:buChar char="•"/>
            </a:pPr>
            <a:r>
              <a:rPr lang="de-DE" sz="1200" i="1"/>
              <a:t>Am Jahresende gibt es einen großen Verkaufsanstieg (Thanksgiving, Weihnachten, MD3, MD5).</a:t>
            </a:r>
          </a:p>
          <a:p>
            <a:pPr marL="171450" indent="-171450">
              <a:buFont typeface="Arial" panose="020B0604020202020204" pitchFamily="34" charset="0"/>
              <a:buChar char="•"/>
            </a:pPr>
            <a:r>
              <a:rPr lang="de-DE" sz="1200" i="1"/>
              <a:t>9 Hauptabteilungen treiben den Umsatz, wobei größere Stores besonders profitieren.</a:t>
            </a:r>
          </a:p>
          <a:p>
            <a:pPr marL="171450" indent="-171450">
              <a:buFont typeface="Arial" panose="020B0604020202020204" pitchFamily="34" charset="0"/>
              <a:buChar char="•"/>
            </a:pPr>
            <a:r>
              <a:rPr lang="de-DE" sz="1200" i="1"/>
              <a:t>CPI und steigende Kraftstoffpreise schwächen die Kaufkraft, was das schlechtere Weihnachtsgeschäft 2011 erklärt.</a:t>
            </a:r>
          </a:p>
          <a:p>
            <a:r>
              <a:rPr lang="de-DE" sz="1200" i="1"/>
              <a:t>Für 2013 kann Marc mit hoher Wahrscheinlichkeit (95 %) wieder steigende Weihnachtsverkäufe erwarten und sollte sich entsprechend vorbereiten.“</a:t>
            </a:r>
          </a:p>
          <a:p>
            <a:pPr rtl="0"/>
            <a:endParaRPr lang="de-DE"/>
          </a:p>
        </p:txBody>
      </p:sp>
      <p:sp>
        <p:nvSpPr>
          <p:cNvPr id="4" name="Foliennummernplatzhalter 3"/>
          <p:cNvSpPr>
            <a:spLocks noGrp="1"/>
          </p:cNvSpPr>
          <p:nvPr>
            <p:ph type="sldNum" sz="quarter" idx="5"/>
          </p:nvPr>
        </p:nvSpPr>
        <p:spPr/>
        <p:txBody>
          <a:bodyPr rtlCol="0"/>
          <a:lstStyle>
            <a:defPPr>
              <a:defRPr lang="de-DE"/>
            </a:defPPr>
          </a:lstStyle>
          <a:p>
            <a:pPr rtl="0"/>
            <a:fld id="{C37D7554-D10C-4E29-B8E6-BB7111FA614F}" type="slidenum">
              <a:rPr lang="de-DE" smtClean="0"/>
              <a:t>6</a:t>
            </a:fld>
            <a:endParaRPr lang="de-DE"/>
          </a:p>
        </p:txBody>
      </p:sp>
    </p:spTree>
    <p:extLst>
      <p:ext uri="{BB962C8B-B14F-4D97-AF65-F5344CB8AC3E}">
        <p14:creationId xmlns:p14="http://schemas.microsoft.com/office/powerpoint/2010/main" val="7962551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defPPr>
              <a:defRPr lang="de-DE"/>
            </a:defP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b="1" kern="100">
                <a:effectLst/>
                <a:latin typeface="Arial" panose="020B0604020202020204" pitchFamily="34" charset="0"/>
                <a:ea typeface="Aptos" panose="020B0004020202020204" pitchFamily="34" charset="0"/>
                <a:cs typeface="Times New Roman" panose="02020603050405020304" pitchFamily="18" charset="0"/>
              </a:rPr>
              <a:t>Mario: </a:t>
            </a:r>
          </a:p>
          <a:p>
            <a:pPr marL="0" marR="0" lvl="0" indent="0" algn="l" defTabSz="914400" rtl="0" eaLnBrk="1" fontAlgn="auto" latinLnBrk="0" hangingPunct="1">
              <a:lnSpc>
                <a:spcPct val="100000"/>
              </a:lnSpc>
              <a:spcBef>
                <a:spcPts val="0"/>
              </a:spcBef>
              <a:spcAft>
                <a:spcPts val="0"/>
              </a:spcAft>
              <a:buClrTx/>
              <a:buSzTx/>
              <a:buFontTx/>
              <a:buNone/>
              <a:tabLst/>
              <a:defRPr/>
            </a:pPr>
            <a:r>
              <a:rPr lang="de-DE" sz="1800" b="0" i="1" kern="100">
                <a:effectLst/>
                <a:latin typeface="Arial" panose="020B0604020202020204" pitchFamily="34" charset="0"/>
                <a:ea typeface="Aptos" panose="020B0004020202020204" pitchFamily="34" charset="0"/>
                <a:cs typeface="Times New Roman" panose="02020603050405020304" pitchFamily="18" charset="0"/>
              </a:rPr>
              <a:t>„Mit unseren Erkenntnissen wollen wir Marc ein paar Empfehlungen mit auf den Weg geben.“</a:t>
            </a:r>
          </a:p>
          <a:p>
            <a:r>
              <a:rPr lang="de-DE" i="1"/>
              <a:t>„Marc sollte eine Benchmark-Analyse zwischen seinen Stores durchführen, um zu verstehen, warum bestimmte Abteilungen nur in großen Stores erfolgreich sind und wie er schwächere Filialen regional stärken kann. Für eine solche Analyse war der Testdatensatz leider nicht ausreichend bestückt.</a:t>
            </a:r>
          </a:p>
          <a:p>
            <a:r>
              <a:rPr lang="de-DE" i="1"/>
              <a:t>Wir empfehlen, die App an Marcs Server anzubinden, um Echtzeitdaten zu nutzen und somit ein kontinuierliches Monitoring seiner Verkäufe zu gewährleisten.</a:t>
            </a:r>
          </a:p>
          <a:p>
            <a:r>
              <a:rPr lang="de-DE" i="1"/>
              <a:t>Zudem schlagen wir vor, ein Echtzeit-Bestandsmanagement zu integrieren, das mit dem Kassensystem verbunden ist. So könnten Bestände überwacht und optimale Bestellmengen sowie -zeiten berechnet und sogar automatisiert bestellt werden.“</a:t>
            </a:r>
          </a:p>
        </p:txBody>
      </p:sp>
      <p:sp>
        <p:nvSpPr>
          <p:cNvPr id="4" name="Foliennummernplatzhalter 3"/>
          <p:cNvSpPr>
            <a:spLocks noGrp="1"/>
          </p:cNvSpPr>
          <p:nvPr>
            <p:ph type="sldNum" sz="quarter" idx="5"/>
          </p:nvPr>
        </p:nvSpPr>
        <p:spPr/>
        <p:txBody>
          <a:bodyPr rtlCol="0"/>
          <a:lstStyle>
            <a:defPPr>
              <a:defRPr lang="de-DE"/>
            </a:defPPr>
          </a:lstStyle>
          <a:p>
            <a:pPr rtl="0"/>
            <a:fld id="{C37D7554-D10C-4E29-B8E6-BB7111FA614F}" type="slidenum">
              <a:rPr lang="de-DE" smtClean="0"/>
              <a:t>7</a:t>
            </a:fld>
            <a:endParaRPr lang="de-DE"/>
          </a:p>
        </p:txBody>
      </p:sp>
    </p:spTree>
    <p:extLst>
      <p:ext uri="{BB962C8B-B14F-4D97-AF65-F5344CB8AC3E}">
        <p14:creationId xmlns:p14="http://schemas.microsoft.com/office/powerpoint/2010/main" val="7634918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defPPr>
              <a:defRPr lang="de-DE"/>
            </a:defPPr>
          </a:lstStyle>
          <a:p>
            <a:pPr rtl="0"/>
            <a:r>
              <a:rPr lang="de-DE" b="1"/>
              <a:t>Mario: </a:t>
            </a:r>
          </a:p>
          <a:p>
            <a:pPr rtl="0"/>
            <a:r>
              <a:rPr lang="de-DE" b="0"/>
              <a:t>Jaa, das war unsere Geschichte! Die Geschichte begann mit einem Zitat von Albert Einstein und so soll sie auch enden. </a:t>
            </a:r>
          </a:p>
          <a:p>
            <a:pPr rtl="0"/>
            <a:r>
              <a:rPr lang="de-DE"/>
              <a:t>„Wie Albert Einstein sagte: 'Kreativität ist die Intelligenz, die Spaß hat.' Lasst uns also kreativ mit den Herausforderungen umgehen und die Chancen, die sich uns bieten, mit Freude nutzen. In diesem Sinne.. Happy </a:t>
            </a:r>
            <a:r>
              <a:rPr lang="de-DE" err="1"/>
              <a:t>Forecasting</a:t>
            </a:r>
            <a:r>
              <a:rPr lang="de-DE"/>
              <a:t>!“</a:t>
            </a:r>
            <a:r>
              <a:rPr lang="de-DE" b="1"/>
              <a:t>  =)</a:t>
            </a:r>
          </a:p>
        </p:txBody>
      </p:sp>
      <p:sp>
        <p:nvSpPr>
          <p:cNvPr id="4" name="Foliennummernplatzhalter 3"/>
          <p:cNvSpPr>
            <a:spLocks noGrp="1"/>
          </p:cNvSpPr>
          <p:nvPr>
            <p:ph type="sldNum" sz="quarter" idx="5"/>
          </p:nvPr>
        </p:nvSpPr>
        <p:spPr/>
        <p:txBody>
          <a:bodyPr rtlCol="0"/>
          <a:lstStyle>
            <a:defPPr>
              <a:defRPr lang="de-DE"/>
            </a:defPPr>
          </a:lstStyle>
          <a:p>
            <a:pPr rtl="0"/>
            <a:fld id="{C37D7554-D10C-4E29-B8E6-BB7111FA614F}" type="slidenum">
              <a:rPr lang="de-DE" smtClean="0"/>
              <a:t>8</a:t>
            </a:fld>
            <a:endParaRPr lang="de-DE"/>
          </a:p>
        </p:txBody>
      </p:sp>
    </p:spTree>
    <p:extLst>
      <p:ext uri="{BB962C8B-B14F-4D97-AF65-F5344CB8AC3E}">
        <p14:creationId xmlns:p14="http://schemas.microsoft.com/office/powerpoint/2010/main" val="9293297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 1">
    <p:bg>
      <p:bgPr>
        <a:solidFill>
          <a:schemeClr val="accent2">
            <a:lumMod val="50000"/>
          </a:schemeClr>
        </a:solidFill>
        <a:effectLst/>
      </p:bgPr>
    </p:bg>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E1B5E70F-EF03-B535-2505-BC971E3BC36D}"/>
              </a:ext>
              <a:ext uri="{C183D7F6-B498-43B3-948B-1728B52AA6E4}">
                <adec:decorative xmlns:adec="http://schemas.microsoft.com/office/drawing/2017/decorative" val="1"/>
              </a:ext>
            </a:extLst>
          </p:cNvPr>
          <p:cNvSpPr/>
          <p:nvPr userDrawn="1"/>
        </p:nvSpPr>
        <p:spPr>
          <a:xfrm>
            <a:off x="0" y="594360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stStyle>
          <a:p>
            <a:pPr algn="ctr" rtl="0"/>
            <a:endParaRPr lang="de-DE"/>
          </a:p>
        </p:txBody>
      </p:sp>
      <p:cxnSp>
        <p:nvCxnSpPr>
          <p:cNvPr id="3" name="Gerader Verbinder 2">
            <a:extLst>
              <a:ext uri="{FF2B5EF4-FFF2-40B4-BE49-F238E27FC236}">
                <a16:creationId xmlns:a16="http://schemas.microsoft.com/office/drawing/2014/main" id="{8794424E-93DD-A404-D05E-EF6030A76D3B}"/>
              </a:ext>
              <a:ext uri="{C183D7F6-B498-43B3-948B-1728B52AA6E4}">
                <adec:decorative xmlns:adec="http://schemas.microsoft.com/office/drawing/2017/decorative" val="1"/>
              </a:ext>
            </a:extLst>
          </p:cNvPr>
          <p:cNvCxnSpPr>
            <a:cxnSpLocks/>
          </p:cNvCxnSpPr>
          <p:nvPr userDrawn="1"/>
        </p:nvCxnSpPr>
        <p:spPr>
          <a:xfrm>
            <a:off x="896628" y="0"/>
            <a:ext cx="0" cy="6858000"/>
          </a:xfrm>
          <a:prstGeom prst="line">
            <a:avLst/>
          </a:prstGeom>
          <a:ln w="19050">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7" name="Rechteck 6">
            <a:extLst>
              <a:ext uri="{FF2B5EF4-FFF2-40B4-BE49-F238E27FC236}">
                <a16:creationId xmlns:a16="http://schemas.microsoft.com/office/drawing/2014/main" id="{B03A3B6B-5129-A46A-A20C-5D7BC706C9B1}"/>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stStyle>
          <a:p>
            <a:pPr algn="ctr" rtl="0"/>
            <a:endParaRPr lang="de-DE"/>
          </a:p>
        </p:txBody>
      </p:sp>
      <p:sp>
        <p:nvSpPr>
          <p:cNvPr id="8" name="Titel 7">
            <a:extLst>
              <a:ext uri="{FF2B5EF4-FFF2-40B4-BE49-F238E27FC236}">
                <a16:creationId xmlns:a16="http://schemas.microsoft.com/office/drawing/2014/main" id="{24E401A1-8CEE-5E1B-343B-D737433AE63F}"/>
              </a:ext>
            </a:extLst>
          </p:cNvPr>
          <p:cNvSpPr>
            <a:spLocks noGrp="1"/>
          </p:cNvSpPr>
          <p:nvPr>
            <p:ph type="title" hasCustomPrompt="1"/>
          </p:nvPr>
        </p:nvSpPr>
        <p:spPr>
          <a:xfrm>
            <a:off x="1317615" y="690511"/>
            <a:ext cx="5185821" cy="5253089"/>
          </a:xfrm>
        </p:spPr>
        <p:txBody>
          <a:bodyPr rtlCol="0" anchor="b">
            <a:normAutofit/>
          </a:bodyPr>
          <a:lstStyle>
            <a:lvl1pPr>
              <a:defRPr lang="de-DE" sz="6000">
                <a:solidFill>
                  <a:schemeClr val="bg1"/>
                </a:solidFill>
              </a:defRPr>
            </a:lvl1pPr>
          </a:lstStyle>
          <a:p>
            <a:pPr rtl="0"/>
            <a:r>
              <a:rPr lang="de-DE"/>
              <a:t>Titel durch Klicken hinzufügen</a:t>
            </a:r>
          </a:p>
        </p:txBody>
      </p:sp>
    </p:spTree>
    <p:extLst>
      <p:ext uri="{BB962C8B-B14F-4D97-AF65-F5344CB8AC3E}">
        <p14:creationId xmlns:p14="http://schemas.microsoft.com/office/powerpoint/2010/main" val="17845559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elinhalt und Tabelle">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Titel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rtlCol="0">
            <a:normAutofit/>
          </a:bodyPr>
          <a:lstStyle>
            <a:lvl1pPr>
              <a:defRPr lang="de-DE" sz="3600"/>
            </a:lvl1pPr>
          </a:lstStyle>
          <a:p>
            <a:pPr rtl="0"/>
            <a:r>
              <a:rPr lang="de-DE"/>
              <a:t>Titel durch Klicken hinzufügen</a:t>
            </a:r>
          </a:p>
        </p:txBody>
      </p:sp>
      <p:sp>
        <p:nvSpPr>
          <p:cNvPr id="12" name="Inhaltsplatzhalter 7">
            <a:extLst>
              <a:ext uri="{FF2B5EF4-FFF2-40B4-BE49-F238E27FC236}">
                <a16:creationId xmlns:a16="http://schemas.microsoft.com/office/drawing/2014/main" id="{617CE1C3-9892-2E23-986F-80ABB41823D6}"/>
              </a:ext>
            </a:extLst>
          </p:cNvPr>
          <p:cNvSpPr>
            <a:spLocks noGrp="1"/>
          </p:cNvSpPr>
          <p:nvPr>
            <p:ph sz="quarter" idx="11" hasCustomPrompt="1"/>
          </p:nvPr>
        </p:nvSpPr>
        <p:spPr>
          <a:xfrm>
            <a:off x="1468814" y="2057400"/>
            <a:ext cx="3091027" cy="3867538"/>
          </a:xfrm>
        </p:spPr>
        <p:txBody>
          <a:bodyPr lIns="0" rtlCol="0">
            <a:normAutofit/>
          </a:bodyPr>
          <a:lstStyle>
            <a:lvl1pPr marL="0" indent="0">
              <a:lnSpc>
                <a:spcPct val="100000"/>
              </a:lnSpc>
              <a:spcBef>
                <a:spcPts val="0"/>
              </a:spcBef>
              <a:spcAft>
                <a:spcPts val="1200"/>
              </a:spcAft>
              <a:buNone/>
              <a:defRPr lang="de-DE" sz="2000"/>
            </a:lvl1pPr>
            <a:lvl2pPr marL="800100" indent="-342900">
              <a:lnSpc>
                <a:spcPct val="100000"/>
              </a:lnSpc>
              <a:spcBef>
                <a:spcPts val="0"/>
              </a:spcBef>
              <a:spcAft>
                <a:spcPts val="1200"/>
              </a:spcAft>
              <a:buFont typeface="Arial" panose="020B0604020202020204" pitchFamily="34" charset="0"/>
              <a:buChar char="•"/>
              <a:defRPr lang="de-DE" sz="2000"/>
            </a:lvl2pPr>
            <a:lvl3pPr marL="1257300" indent="-342900">
              <a:spcBef>
                <a:spcPts val="0"/>
              </a:spcBef>
              <a:spcAft>
                <a:spcPts val="1200"/>
              </a:spcAft>
              <a:buFont typeface="Arial" panose="020B0604020202020204" pitchFamily="34" charset="0"/>
              <a:buChar char="•"/>
              <a:defRPr lang="de-DE" sz="2000"/>
            </a:lvl3pPr>
            <a:lvl4pPr marL="1714500" indent="-342900">
              <a:spcBef>
                <a:spcPts val="0"/>
              </a:spcBef>
              <a:spcAft>
                <a:spcPts val="1200"/>
              </a:spcAft>
              <a:buFont typeface="Arial" panose="020B0604020202020204" pitchFamily="34" charset="0"/>
              <a:buChar char="•"/>
              <a:defRPr lang="de-DE" sz="2000"/>
            </a:lvl4pPr>
            <a:lvl5pPr marL="2171700" indent="-342900">
              <a:spcBef>
                <a:spcPts val="0"/>
              </a:spcBef>
              <a:spcAft>
                <a:spcPts val="1200"/>
              </a:spcAft>
              <a:buFont typeface="Arial" panose="020B0604020202020204" pitchFamily="34" charset="0"/>
              <a:buChar char="•"/>
              <a:defRPr lang="de-DE" sz="2000"/>
            </a:lvl5pPr>
          </a:lstStyle>
          <a:p>
            <a:pPr lvl="0" rtl="0"/>
            <a:r>
              <a:rPr lang="de-DE"/>
              <a:t>Klicken, um Inhalt hinzuzufügen</a:t>
            </a:r>
          </a:p>
          <a:p>
            <a:pPr lvl="1" rtl="0"/>
            <a:r>
              <a:rPr lang="de-DE"/>
              <a:t>Zweite Ebene</a:t>
            </a:r>
          </a:p>
          <a:p>
            <a:pPr lvl="2" rtl="0"/>
            <a:r>
              <a:rPr lang="de-DE"/>
              <a:t>Dritte Ebene</a:t>
            </a:r>
          </a:p>
          <a:p>
            <a:pPr lvl="3" rtl="0"/>
            <a:r>
              <a:rPr lang="de-DE"/>
              <a:t>Vierte Ebene</a:t>
            </a:r>
          </a:p>
          <a:p>
            <a:pPr lvl="4" rtl="0"/>
            <a:r>
              <a:rPr lang="de-DE"/>
              <a:t>Fünfte Ebene</a:t>
            </a:r>
          </a:p>
        </p:txBody>
      </p:sp>
      <p:sp>
        <p:nvSpPr>
          <p:cNvPr id="14" name="Tabellenplatzhalter 13">
            <a:extLst>
              <a:ext uri="{FF2B5EF4-FFF2-40B4-BE49-F238E27FC236}">
                <a16:creationId xmlns:a16="http://schemas.microsoft.com/office/drawing/2014/main" id="{EA708189-1532-1BDD-104F-4D8556146CEE}"/>
              </a:ext>
            </a:extLst>
          </p:cNvPr>
          <p:cNvSpPr>
            <a:spLocks noGrp="1"/>
          </p:cNvSpPr>
          <p:nvPr>
            <p:ph type="tbl" sz="quarter" idx="12"/>
          </p:nvPr>
        </p:nvSpPr>
        <p:spPr>
          <a:xfrm>
            <a:off x="5097463" y="2051976"/>
            <a:ext cx="6180137" cy="3867538"/>
          </a:xfrm>
        </p:spPr>
        <p:txBody>
          <a:bodyPr rtlCol="0">
            <a:normAutofit/>
          </a:bodyPr>
          <a:lstStyle>
            <a:lvl1pPr>
              <a:defRPr lang="de-DE" sz="2000"/>
            </a:lvl1pPr>
          </a:lstStyle>
          <a:p>
            <a:pPr rtl="0"/>
            <a:r>
              <a:rPr lang="de-DE"/>
              <a:t>Klicken Sie zum Hinzufügen der Tabelle auf das Symbol.</a:t>
            </a:r>
          </a:p>
        </p:txBody>
      </p:sp>
      <p:sp>
        <p:nvSpPr>
          <p:cNvPr id="5" name="Rechteck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stStyle>
          <a:p>
            <a:pPr algn="ctr" rtl="0"/>
            <a:endParaRPr lang="de-DE"/>
          </a:p>
        </p:txBody>
      </p:sp>
      <p:cxnSp>
        <p:nvCxnSpPr>
          <p:cNvPr id="6" name="Gerader Verbinde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 name="Foliennummernplatzhalter 5">
            <a:extLst>
              <a:ext uri="{FF2B5EF4-FFF2-40B4-BE49-F238E27FC236}">
                <a16:creationId xmlns:a16="http://schemas.microsoft.com/office/drawing/2014/main" id="{6E0EC71B-95A1-C740-6B1F-F8DF02E2D164}"/>
              </a:ext>
            </a:extLst>
          </p:cNvPr>
          <p:cNvSpPr>
            <a:spLocks noGrp="1"/>
          </p:cNvSpPr>
          <p:nvPr>
            <p:ph type="sldNum" sz="quarter" idx="15"/>
          </p:nvPr>
        </p:nvSpPr>
        <p:spPr>
          <a:xfrm>
            <a:off x="412136" y="5943601"/>
            <a:ext cx="968983" cy="651912"/>
          </a:xfrm>
        </p:spPr>
        <p:txBody>
          <a:bodyPr rtlCol="0"/>
          <a:lstStyle>
            <a:defPPr>
              <a:defRPr lang="de-DE"/>
            </a:defPPr>
          </a:lstStyle>
          <a:p>
            <a:pPr rtl="0"/>
            <a:fld id="{18D65601-5AE2-46FC-B138-694DDD2B510D}" type="slidenum">
              <a:rPr lang="de-DE" smtClean="0"/>
              <a:pPr rtl="0"/>
              <a:t>‹Nr.›</a:t>
            </a:fld>
            <a:endParaRPr lang="de-DE"/>
          </a:p>
        </p:txBody>
      </p:sp>
    </p:spTree>
    <p:extLst>
      <p:ext uri="{BB962C8B-B14F-4D97-AF65-F5344CB8AC3E}">
        <p14:creationId xmlns:p14="http://schemas.microsoft.com/office/powerpoint/2010/main" val="34092991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el und 2 Inhalte 2">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5" name="Rechteck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stStyle>
          <a:p>
            <a:pPr algn="ctr" rtl="0"/>
            <a:endParaRPr lang="de-DE"/>
          </a:p>
        </p:txBody>
      </p:sp>
      <p:cxnSp>
        <p:nvCxnSpPr>
          <p:cNvPr id="6" name="Gerader Verbinde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 name="Titel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rtlCol="0">
            <a:normAutofit/>
          </a:bodyPr>
          <a:lstStyle>
            <a:lvl1pPr>
              <a:defRPr lang="de-DE" sz="3600"/>
            </a:lvl1pPr>
          </a:lstStyle>
          <a:p>
            <a:pPr rtl="0"/>
            <a:r>
              <a:rPr lang="de-DE"/>
              <a:t>Titel durch Klicken hinzufügen</a:t>
            </a:r>
          </a:p>
        </p:txBody>
      </p:sp>
      <p:sp>
        <p:nvSpPr>
          <p:cNvPr id="8" name="Inhaltsplatzhalter 7">
            <a:extLst>
              <a:ext uri="{FF2B5EF4-FFF2-40B4-BE49-F238E27FC236}">
                <a16:creationId xmlns:a16="http://schemas.microsoft.com/office/drawing/2014/main" id="{8B0AB10A-3CAB-D4C0-3CB1-401461802BD3}"/>
              </a:ext>
            </a:extLst>
          </p:cNvPr>
          <p:cNvSpPr>
            <a:spLocks noGrp="1"/>
          </p:cNvSpPr>
          <p:nvPr>
            <p:ph sz="quarter" idx="10" hasCustomPrompt="1"/>
          </p:nvPr>
        </p:nvSpPr>
        <p:spPr>
          <a:xfrm>
            <a:off x="1468814" y="2066731"/>
            <a:ext cx="6452876" cy="3867538"/>
          </a:xfrm>
        </p:spPr>
        <p:txBody>
          <a:bodyPr lIns="0" rtlCol="0">
            <a:normAutofit/>
          </a:bodyPr>
          <a:lstStyle>
            <a:lvl1pPr>
              <a:lnSpc>
                <a:spcPct val="100000"/>
              </a:lnSpc>
              <a:spcAft>
                <a:spcPts val="600"/>
              </a:spcAft>
              <a:defRPr lang="de-DE" sz="2000"/>
            </a:lvl1pPr>
            <a:lvl2pPr>
              <a:lnSpc>
                <a:spcPct val="100000"/>
              </a:lnSpc>
              <a:spcAft>
                <a:spcPts val="600"/>
              </a:spcAft>
              <a:defRPr lang="de-DE" sz="2000"/>
            </a:lvl2pPr>
            <a:lvl3pPr>
              <a:lnSpc>
                <a:spcPct val="100000"/>
              </a:lnSpc>
              <a:spcBef>
                <a:spcPts val="1000"/>
              </a:spcBef>
              <a:spcAft>
                <a:spcPts val="600"/>
              </a:spcAft>
              <a:defRPr lang="de-DE" sz="2000"/>
            </a:lvl3pPr>
            <a:lvl4pPr>
              <a:lnSpc>
                <a:spcPct val="100000"/>
              </a:lnSpc>
              <a:spcAft>
                <a:spcPts val="1200"/>
              </a:spcAft>
              <a:defRPr lang="de-DE" sz="2000"/>
            </a:lvl4pPr>
            <a:lvl5pPr>
              <a:defRPr lang="de-DE" sz="2000"/>
            </a:lvl5pPr>
          </a:lstStyle>
          <a:p>
            <a:pPr lvl="0" rtl="0"/>
            <a:r>
              <a:rPr lang="de-DE"/>
              <a:t>Klicken, um Inhalt hinzuzufügen</a:t>
            </a:r>
          </a:p>
          <a:p>
            <a:pPr lvl="1" rtl="0"/>
            <a:r>
              <a:rPr lang="de-DE"/>
              <a:t>Zweite Ebene</a:t>
            </a:r>
          </a:p>
          <a:p>
            <a:pPr lvl="2" rtl="0"/>
            <a:r>
              <a:rPr lang="de-DE"/>
              <a:t>Dritte Ebene</a:t>
            </a:r>
          </a:p>
          <a:p>
            <a:pPr lvl="3" rtl="0"/>
            <a:r>
              <a:rPr lang="de-DE"/>
              <a:t>Vierte Ebene</a:t>
            </a:r>
          </a:p>
          <a:p>
            <a:pPr lvl="4" rtl="0"/>
            <a:r>
              <a:rPr lang="de-DE"/>
              <a:t>Fünfte Ebene</a:t>
            </a:r>
          </a:p>
        </p:txBody>
      </p:sp>
      <p:sp>
        <p:nvSpPr>
          <p:cNvPr id="11" name="Inhaltsplatzhalter 7">
            <a:extLst>
              <a:ext uri="{FF2B5EF4-FFF2-40B4-BE49-F238E27FC236}">
                <a16:creationId xmlns:a16="http://schemas.microsoft.com/office/drawing/2014/main" id="{7DBA8ADB-B20F-8404-46AB-AF67E25C7C75}"/>
              </a:ext>
            </a:extLst>
          </p:cNvPr>
          <p:cNvSpPr>
            <a:spLocks noGrp="1"/>
          </p:cNvSpPr>
          <p:nvPr>
            <p:ph sz="quarter" idx="11" hasCustomPrompt="1"/>
          </p:nvPr>
        </p:nvSpPr>
        <p:spPr>
          <a:xfrm>
            <a:off x="8169196" y="2066731"/>
            <a:ext cx="3108391" cy="3867538"/>
          </a:xfrm>
        </p:spPr>
        <p:txBody>
          <a:bodyPr lIns="0" rtlCol="0">
            <a:normAutofit/>
          </a:bodyPr>
          <a:lstStyle>
            <a:lvl1pPr marL="0" indent="0">
              <a:lnSpc>
                <a:spcPct val="100000"/>
              </a:lnSpc>
              <a:spcAft>
                <a:spcPts val="600"/>
              </a:spcAft>
              <a:buNone/>
              <a:defRPr lang="de-DE" sz="2000"/>
            </a:lvl1pPr>
            <a:lvl2pPr marL="800100" indent="-342900">
              <a:lnSpc>
                <a:spcPct val="100000"/>
              </a:lnSpc>
              <a:spcAft>
                <a:spcPts val="600"/>
              </a:spcAft>
              <a:buFont typeface="Arial" panose="020B0604020202020204" pitchFamily="34" charset="0"/>
              <a:buChar char="•"/>
              <a:defRPr lang="de-DE" sz="2000"/>
            </a:lvl2pPr>
            <a:lvl3pPr marL="1257300" indent="-342900">
              <a:buFont typeface="Arial" panose="020B0604020202020204" pitchFamily="34" charset="0"/>
              <a:buChar char="•"/>
              <a:defRPr lang="de-DE" sz="2000"/>
            </a:lvl3pPr>
            <a:lvl4pPr marL="1714500" indent="-342900">
              <a:buFont typeface="Arial" panose="020B0604020202020204" pitchFamily="34" charset="0"/>
              <a:buChar char="•"/>
              <a:defRPr lang="de-DE" sz="2000"/>
            </a:lvl4pPr>
            <a:lvl5pPr marL="2171700" indent="-342900">
              <a:buFont typeface="Arial" panose="020B0604020202020204" pitchFamily="34" charset="0"/>
              <a:buChar char="•"/>
              <a:defRPr lang="de-DE" sz="2000"/>
            </a:lvl5pPr>
          </a:lstStyle>
          <a:p>
            <a:pPr lvl="0" rtl="0"/>
            <a:r>
              <a:rPr lang="de-DE"/>
              <a:t>Klicken, um Inhalt hinzuzufügen</a:t>
            </a:r>
          </a:p>
          <a:p>
            <a:pPr lvl="1" rtl="0"/>
            <a:r>
              <a:rPr lang="de-DE"/>
              <a:t>Zweite Ebene</a:t>
            </a:r>
          </a:p>
          <a:p>
            <a:pPr lvl="2" rtl="0"/>
            <a:r>
              <a:rPr lang="de-DE"/>
              <a:t>Dritte Ebene</a:t>
            </a:r>
          </a:p>
          <a:p>
            <a:pPr lvl="3" rtl="0"/>
            <a:r>
              <a:rPr lang="de-DE"/>
              <a:t>Vierte Ebene</a:t>
            </a:r>
          </a:p>
          <a:p>
            <a:pPr lvl="4" rtl="0"/>
            <a:r>
              <a:rPr lang="de-DE"/>
              <a:t>Fünfte Ebene</a:t>
            </a:r>
          </a:p>
        </p:txBody>
      </p:sp>
      <p:sp>
        <p:nvSpPr>
          <p:cNvPr id="2" name="Foliennummernplatzhalter 5">
            <a:extLst>
              <a:ext uri="{FF2B5EF4-FFF2-40B4-BE49-F238E27FC236}">
                <a16:creationId xmlns:a16="http://schemas.microsoft.com/office/drawing/2014/main" id="{8814D5F7-E70A-5F97-5C8F-95B9E1B6D492}"/>
              </a:ext>
            </a:extLst>
          </p:cNvPr>
          <p:cNvSpPr>
            <a:spLocks noGrp="1"/>
          </p:cNvSpPr>
          <p:nvPr>
            <p:ph type="sldNum" sz="quarter" idx="15"/>
          </p:nvPr>
        </p:nvSpPr>
        <p:spPr>
          <a:xfrm>
            <a:off x="412136" y="5943601"/>
            <a:ext cx="968983" cy="651912"/>
          </a:xfrm>
        </p:spPr>
        <p:txBody>
          <a:bodyPr rtlCol="0"/>
          <a:lstStyle>
            <a:defPPr>
              <a:defRPr lang="de-DE"/>
            </a:defPPr>
          </a:lstStyle>
          <a:p>
            <a:pPr rtl="0"/>
            <a:fld id="{18D65601-5AE2-46FC-B138-694DDD2B510D}" type="slidenum">
              <a:rPr lang="de-DE" smtClean="0"/>
              <a:pPr rtl="0"/>
              <a:t>‹Nr.›</a:t>
            </a:fld>
            <a:endParaRPr lang="de-DE"/>
          </a:p>
        </p:txBody>
      </p:sp>
    </p:spTree>
    <p:extLst>
      <p:ext uri="{BB962C8B-B14F-4D97-AF65-F5344CB8AC3E}">
        <p14:creationId xmlns:p14="http://schemas.microsoft.com/office/powerpoint/2010/main" val="8528140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el und Tabelle">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5" name="Rechteck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stStyle>
          <a:p>
            <a:pPr algn="ctr" rtl="0"/>
            <a:endParaRPr lang="de-DE"/>
          </a:p>
        </p:txBody>
      </p:sp>
      <p:cxnSp>
        <p:nvCxnSpPr>
          <p:cNvPr id="6" name="Gerader Verbinde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 name="Titel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rtlCol="0">
            <a:normAutofit/>
          </a:bodyPr>
          <a:lstStyle>
            <a:lvl1pPr>
              <a:defRPr lang="de-DE" sz="3600"/>
            </a:lvl1pPr>
          </a:lstStyle>
          <a:p>
            <a:pPr rtl="0"/>
            <a:r>
              <a:rPr lang="de-DE"/>
              <a:t>Titel durch Klicken hinzufügen</a:t>
            </a:r>
          </a:p>
        </p:txBody>
      </p:sp>
      <p:sp>
        <p:nvSpPr>
          <p:cNvPr id="9" name="Tabellenplatzhalter 8">
            <a:extLst>
              <a:ext uri="{FF2B5EF4-FFF2-40B4-BE49-F238E27FC236}">
                <a16:creationId xmlns:a16="http://schemas.microsoft.com/office/drawing/2014/main" id="{CB43608F-0A38-CF4A-4B3B-F1212E786FDE}"/>
              </a:ext>
            </a:extLst>
          </p:cNvPr>
          <p:cNvSpPr>
            <a:spLocks noGrp="1"/>
          </p:cNvSpPr>
          <p:nvPr>
            <p:ph type="tbl" sz="quarter" idx="10"/>
          </p:nvPr>
        </p:nvSpPr>
        <p:spPr>
          <a:xfrm>
            <a:off x="1487488" y="2057400"/>
            <a:ext cx="9790112" cy="3886200"/>
          </a:xfrm>
        </p:spPr>
        <p:txBody>
          <a:bodyPr rtlCol="0">
            <a:normAutofit/>
          </a:bodyPr>
          <a:lstStyle>
            <a:lvl1pPr>
              <a:defRPr lang="de-DE" sz="2400"/>
            </a:lvl1pPr>
          </a:lstStyle>
          <a:p>
            <a:pPr rtl="0"/>
            <a:r>
              <a:rPr lang="de-DE"/>
              <a:t>Klicken Sie zum Hinzufügen der Tabelle auf das Symbol.</a:t>
            </a:r>
          </a:p>
        </p:txBody>
      </p:sp>
      <p:sp>
        <p:nvSpPr>
          <p:cNvPr id="2" name="Foliennummernplatzhalter 5">
            <a:extLst>
              <a:ext uri="{FF2B5EF4-FFF2-40B4-BE49-F238E27FC236}">
                <a16:creationId xmlns:a16="http://schemas.microsoft.com/office/drawing/2014/main" id="{05DA3688-07D1-82D9-6818-C95E9A69C2F1}"/>
              </a:ext>
            </a:extLst>
          </p:cNvPr>
          <p:cNvSpPr>
            <a:spLocks noGrp="1"/>
          </p:cNvSpPr>
          <p:nvPr>
            <p:ph type="sldNum" sz="quarter" idx="15"/>
          </p:nvPr>
        </p:nvSpPr>
        <p:spPr>
          <a:xfrm>
            <a:off x="412136" y="5943601"/>
            <a:ext cx="968983" cy="651912"/>
          </a:xfrm>
        </p:spPr>
        <p:txBody>
          <a:bodyPr rtlCol="0"/>
          <a:lstStyle>
            <a:defPPr>
              <a:defRPr lang="de-DE"/>
            </a:defPPr>
          </a:lstStyle>
          <a:p>
            <a:pPr rtl="0"/>
            <a:fld id="{18D65601-5AE2-46FC-B138-694DDD2B510D}" type="slidenum">
              <a:rPr lang="de-DE" smtClean="0"/>
              <a:pPr rtl="0"/>
              <a:t>‹Nr.›</a:t>
            </a:fld>
            <a:endParaRPr lang="de-DE"/>
          </a:p>
        </p:txBody>
      </p:sp>
    </p:spTree>
    <p:extLst>
      <p:ext uri="{BB962C8B-B14F-4D97-AF65-F5344CB8AC3E}">
        <p14:creationId xmlns:p14="http://schemas.microsoft.com/office/powerpoint/2010/main" val="26913572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elen Dank 1">
    <p:bg>
      <p:bgPr>
        <a:solidFill>
          <a:schemeClr val="accent2">
            <a:lumMod val="50000"/>
          </a:schemeClr>
        </a:solidFill>
        <a:effectLst/>
      </p:bgPr>
    </p:bg>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E1B5E70F-EF03-B535-2505-BC971E3BC36D}"/>
              </a:ext>
              <a:ext uri="{C183D7F6-B498-43B3-948B-1728B52AA6E4}">
                <adec:decorative xmlns:adec="http://schemas.microsoft.com/office/drawing/2017/decorative" val="1"/>
              </a:ext>
            </a:extLst>
          </p:cNvPr>
          <p:cNvSpPr/>
          <p:nvPr userDrawn="1"/>
        </p:nvSpPr>
        <p:spPr>
          <a:xfrm>
            <a:off x="0" y="594360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stStyle>
          <a:p>
            <a:pPr algn="ctr" rtl="0"/>
            <a:endParaRPr lang="de-DE"/>
          </a:p>
        </p:txBody>
      </p:sp>
      <p:cxnSp>
        <p:nvCxnSpPr>
          <p:cNvPr id="3" name="Gerader Verbinder 2">
            <a:extLst>
              <a:ext uri="{FF2B5EF4-FFF2-40B4-BE49-F238E27FC236}">
                <a16:creationId xmlns:a16="http://schemas.microsoft.com/office/drawing/2014/main" id="{8794424E-93DD-A404-D05E-EF6030A76D3B}"/>
              </a:ext>
              <a:ext uri="{C183D7F6-B498-43B3-948B-1728B52AA6E4}">
                <adec:decorative xmlns:adec="http://schemas.microsoft.com/office/drawing/2017/decorative" val="1"/>
              </a:ext>
            </a:extLst>
          </p:cNvPr>
          <p:cNvCxnSpPr>
            <a:cxnSpLocks/>
          </p:cNvCxnSpPr>
          <p:nvPr userDrawn="1"/>
        </p:nvCxnSpPr>
        <p:spPr>
          <a:xfrm>
            <a:off x="896628" y="0"/>
            <a:ext cx="0" cy="6858000"/>
          </a:xfrm>
          <a:prstGeom prst="line">
            <a:avLst/>
          </a:prstGeom>
          <a:ln w="19050">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7" name="Rechteck 6">
            <a:extLst>
              <a:ext uri="{FF2B5EF4-FFF2-40B4-BE49-F238E27FC236}">
                <a16:creationId xmlns:a16="http://schemas.microsoft.com/office/drawing/2014/main" id="{B03A3B6B-5129-A46A-A20C-5D7BC706C9B1}"/>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stStyle>
          <a:p>
            <a:pPr algn="ctr" rtl="0"/>
            <a:endParaRPr lang="de-DE"/>
          </a:p>
        </p:txBody>
      </p:sp>
      <p:sp>
        <p:nvSpPr>
          <p:cNvPr id="8" name="Titel 7">
            <a:extLst>
              <a:ext uri="{FF2B5EF4-FFF2-40B4-BE49-F238E27FC236}">
                <a16:creationId xmlns:a16="http://schemas.microsoft.com/office/drawing/2014/main" id="{24E401A1-8CEE-5E1B-343B-D737433AE63F}"/>
              </a:ext>
            </a:extLst>
          </p:cNvPr>
          <p:cNvSpPr>
            <a:spLocks noGrp="1"/>
          </p:cNvSpPr>
          <p:nvPr>
            <p:ph type="title" hasCustomPrompt="1"/>
          </p:nvPr>
        </p:nvSpPr>
        <p:spPr>
          <a:xfrm>
            <a:off x="1317614" y="690511"/>
            <a:ext cx="4964671" cy="5253089"/>
          </a:xfrm>
        </p:spPr>
        <p:txBody>
          <a:bodyPr rtlCol="0" anchor="b">
            <a:normAutofit/>
          </a:bodyPr>
          <a:lstStyle>
            <a:lvl1pPr>
              <a:defRPr lang="de-DE" sz="6000">
                <a:solidFill>
                  <a:schemeClr val="bg1"/>
                </a:solidFill>
              </a:defRPr>
            </a:lvl1pPr>
          </a:lstStyle>
          <a:p>
            <a:pPr rtl="0"/>
            <a:r>
              <a:rPr lang="de-DE"/>
              <a:t>Titel durch Klicken hinzufügen</a:t>
            </a:r>
          </a:p>
        </p:txBody>
      </p:sp>
      <p:sp>
        <p:nvSpPr>
          <p:cNvPr id="10" name="Inhaltsplatzhalter 9">
            <a:extLst>
              <a:ext uri="{FF2B5EF4-FFF2-40B4-BE49-F238E27FC236}">
                <a16:creationId xmlns:a16="http://schemas.microsoft.com/office/drawing/2014/main" id="{AD608249-3D60-D3B2-68C5-778D0EA18F2D}"/>
              </a:ext>
            </a:extLst>
          </p:cNvPr>
          <p:cNvSpPr>
            <a:spLocks noGrp="1"/>
          </p:cNvSpPr>
          <p:nvPr>
            <p:ph sz="quarter" idx="10" hasCustomPrompt="1"/>
          </p:nvPr>
        </p:nvSpPr>
        <p:spPr>
          <a:xfrm>
            <a:off x="6282286" y="690465"/>
            <a:ext cx="4784372" cy="5253089"/>
          </a:xfrm>
        </p:spPr>
        <p:txBody>
          <a:bodyPr rtlCol="0" anchor="ctr">
            <a:normAutofit/>
          </a:bodyPr>
          <a:lstStyle>
            <a:lvl1pPr marL="0" indent="0">
              <a:lnSpc>
                <a:spcPct val="100000"/>
              </a:lnSpc>
              <a:spcBef>
                <a:spcPts val="0"/>
              </a:spcBef>
              <a:spcAft>
                <a:spcPts val="1200"/>
              </a:spcAft>
              <a:buNone/>
              <a:defRPr lang="de-DE" sz="2000">
                <a:solidFill>
                  <a:schemeClr val="bg1"/>
                </a:solidFill>
              </a:defRPr>
            </a:lvl1pPr>
            <a:lvl2pPr marL="742950" indent="-285750">
              <a:lnSpc>
                <a:spcPct val="100000"/>
              </a:lnSpc>
              <a:spcBef>
                <a:spcPts val="0"/>
              </a:spcBef>
              <a:spcAft>
                <a:spcPts val="1200"/>
              </a:spcAft>
              <a:buFont typeface="Arial" panose="020B0604020202020204" pitchFamily="34" charset="0"/>
              <a:buChar char="•"/>
              <a:defRPr lang="de-DE" sz="1800">
                <a:solidFill>
                  <a:schemeClr val="bg1"/>
                </a:solidFill>
              </a:defRPr>
            </a:lvl2pPr>
            <a:lvl3pPr marL="1200150" indent="-285750">
              <a:lnSpc>
                <a:spcPct val="100000"/>
              </a:lnSpc>
              <a:spcBef>
                <a:spcPts val="0"/>
              </a:spcBef>
              <a:spcAft>
                <a:spcPts val="1200"/>
              </a:spcAft>
              <a:buFont typeface="Arial" panose="020B0604020202020204" pitchFamily="34" charset="0"/>
              <a:buChar char="•"/>
              <a:defRPr lang="de-DE" sz="1600">
                <a:solidFill>
                  <a:schemeClr val="bg1"/>
                </a:solidFill>
              </a:defRPr>
            </a:lvl3pPr>
            <a:lvl4pPr marL="1657350" indent="-285750">
              <a:lnSpc>
                <a:spcPct val="100000"/>
              </a:lnSpc>
              <a:spcBef>
                <a:spcPts val="0"/>
              </a:spcBef>
              <a:spcAft>
                <a:spcPts val="1200"/>
              </a:spcAft>
              <a:buFont typeface="Arial" panose="020B0604020202020204" pitchFamily="34" charset="0"/>
              <a:buChar char="•"/>
              <a:defRPr lang="de-DE" sz="1400">
                <a:solidFill>
                  <a:schemeClr val="bg1"/>
                </a:solidFill>
              </a:defRPr>
            </a:lvl4pPr>
            <a:lvl5pPr marL="2114550" indent="-285750">
              <a:lnSpc>
                <a:spcPct val="100000"/>
              </a:lnSpc>
              <a:spcBef>
                <a:spcPts val="0"/>
              </a:spcBef>
              <a:spcAft>
                <a:spcPts val="1200"/>
              </a:spcAft>
              <a:buFont typeface="Arial" panose="020B0604020202020204" pitchFamily="34" charset="0"/>
              <a:buChar char="•"/>
              <a:defRPr lang="de-DE" sz="1400">
                <a:solidFill>
                  <a:schemeClr val="bg1"/>
                </a:solidFill>
              </a:defRPr>
            </a:lvl5pPr>
          </a:lstStyle>
          <a:p>
            <a:pPr lvl="0" rtl="0"/>
            <a:r>
              <a:rPr lang="de-DE"/>
              <a:t>Klicken, um Inhalt hinzuzufügen</a:t>
            </a:r>
          </a:p>
          <a:p>
            <a:pPr lvl="1" rtl="0"/>
            <a:r>
              <a:rPr lang="de-DE"/>
              <a:t>Zweite Ebene</a:t>
            </a:r>
          </a:p>
          <a:p>
            <a:pPr lvl="2" rtl="0"/>
            <a:r>
              <a:rPr lang="de-DE"/>
              <a:t>Dritte Ebene</a:t>
            </a:r>
          </a:p>
          <a:p>
            <a:pPr lvl="3" rtl="0"/>
            <a:r>
              <a:rPr lang="de-DE"/>
              <a:t>Vierte Ebene</a:t>
            </a:r>
          </a:p>
          <a:p>
            <a:pPr lvl="4" rtl="0"/>
            <a:r>
              <a:rPr lang="de-DE"/>
              <a:t>Fünfte Ebene</a:t>
            </a:r>
          </a:p>
        </p:txBody>
      </p:sp>
    </p:spTree>
    <p:extLst>
      <p:ext uri="{BB962C8B-B14F-4D97-AF65-F5344CB8AC3E}">
        <p14:creationId xmlns:p14="http://schemas.microsoft.com/office/powerpoint/2010/main" val="6437483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1">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7" name="Titel 6">
            <a:extLst>
              <a:ext uri="{FF2B5EF4-FFF2-40B4-BE49-F238E27FC236}">
                <a16:creationId xmlns:a16="http://schemas.microsoft.com/office/drawing/2014/main" id="{75B3424C-4925-A7F7-02CD-84526B2E22EF}"/>
              </a:ext>
            </a:extLst>
          </p:cNvPr>
          <p:cNvSpPr>
            <a:spLocks noGrp="1"/>
          </p:cNvSpPr>
          <p:nvPr>
            <p:ph type="title" hasCustomPrompt="1"/>
          </p:nvPr>
        </p:nvSpPr>
        <p:spPr>
          <a:xfrm>
            <a:off x="1455583" y="737115"/>
            <a:ext cx="4640418" cy="5407091"/>
          </a:xfrm>
        </p:spPr>
        <p:txBody>
          <a:bodyPr lIns="0" rtlCol="0">
            <a:normAutofit/>
          </a:bodyPr>
          <a:lstStyle>
            <a:lvl1pPr>
              <a:defRPr lang="de-DE" sz="3600"/>
            </a:lvl1pPr>
          </a:lstStyle>
          <a:p>
            <a:pPr rtl="0"/>
            <a:r>
              <a:rPr lang="de-DE"/>
              <a:t>Titel durch Klicken hinzufügen</a:t>
            </a:r>
          </a:p>
        </p:txBody>
      </p:sp>
      <p:sp>
        <p:nvSpPr>
          <p:cNvPr id="2" name="Inhaltsplatzhalter 7">
            <a:extLst>
              <a:ext uri="{FF2B5EF4-FFF2-40B4-BE49-F238E27FC236}">
                <a16:creationId xmlns:a16="http://schemas.microsoft.com/office/drawing/2014/main" id="{AEA3C42D-C3E7-4F13-63E2-96D7A3B21113}"/>
              </a:ext>
            </a:extLst>
          </p:cNvPr>
          <p:cNvSpPr>
            <a:spLocks noGrp="1"/>
          </p:cNvSpPr>
          <p:nvPr>
            <p:ph sz="quarter" idx="12" hasCustomPrompt="1"/>
          </p:nvPr>
        </p:nvSpPr>
        <p:spPr>
          <a:xfrm>
            <a:off x="6388461" y="737115"/>
            <a:ext cx="4449712" cy="5407091"/>
          </a:xfrm>
        </p:spPr>
        <p:txBody>
          <a:bodyPr lIns="0" tIns="0" rIns="0" bIns="0" rtlCol="0" anchor="ctr">
            <a:normAutofit/>
          </a:bodyPr>
          <a:lstStyle>
            <a:lvl1pPr marL="228600" indent="-228600">
              <a:lnSpc>
                <a:spcPct val="100000"/>
              </a:lnSpc>
              <a:spcBef>
                <a:spcPts val="0"/>
              </a:spcBef>
              <a:spcAft>
                <a:spcPts val="1200"/>
              </a:spcAft>
              <a:buFont typeface="Arial" panose="020B0604020202020204" pitchFamily="34" charset="0"/>
              <a:buChar char="•"/>
              <a:defRPr lang="de-DE" sz="2000"/>
            </a:lvl1pPr>
            <a:lvl2pPr marL="685800" indent="-228600">
              <a:lnSpc>
                <a:spcPct val="100000"/>
              </a:lnSpc>
              <a:spcBef>
                <a:spcPts val="0"/>
              </a:spcBef>
              <a:spcAft>
                <a:spcPts val="1200"/>
              </a:spcAft>
              <a:buFont typeface="Arial" panose="020B0604020202020204" pitchFamily="34" charset="0"/>
              <a:buChar char="•"/>
              <a:defRPr lang="de-DE" sz="2000"/>
            </a:lvl2pPr>
            <a:lvl3pPr marL="1143000" indent="-228600">
              <a:spcBef>
                <a:spcPts val="0"/>
              </a:spcBef>
              <a:spcAft>
                <a:spcPts val="1200"/>
              </a:spcAft>
              <a:buFont typeface="Arial" panose="020B0604020202020204" pitchFamily="34" charset="0"/>
              <a:buChar char="•"/>
              <a:defRPr lang="de-DE" sz="2000"/>
            </a:lvl3pPr>
            <a:lvl4pPr marL="1600200" indent="-228600">
              <a:spcBef>
                <a:spcPts val="0"/>
              </a:spcBef>
              <a:spcAft>
                <a:spcPts val="1200"/>
              </a:spcAft>
              <a:buFont typeface="Arial" panose="020B0604020202020204" pitchFamily="34" charset="0"/>
              <a:buChar char="•"/>
              <a:defRPr lang="de-DE" sz="2000"/>
            </a:lvl4pPr>
            <a:lvl5pPr marL="2057400" indent="-228600">
              <a:spcBef>
                <a:spcPts val="0"/>
              </a:spcBef>
              <a:spcAft>
                <a:spcPts val="1200"/>
              </a:spcAft>
              <a:buFont typeface="Arial" panose="020B0604020202020204" pitchFamily="34" charset="0"/>
              <a:buChar char="•"/>
              <a:defRPr lang="de-DE" sz="2000"/>
            </a:lvl5pPr>
          </a:lstStyle>
          <a:p>
            <a:pPr lvl="0" rtl="0"/>
            <a:r>
              <a:rPr lang="de-DE"/>
              <a:t>Klicken, um Inhalt hinzuzufügen</a:t>
            </a:r>
          </a:p>
          <a:p>
            <a:pPr lvl="1" rtl="0"/>
            <a:r>
              <a:rPr lang="de-DE"/>
              <a:t>Zweite Ebene</a:t>
            </a:r>
          </a:p>
          <a:p>
            <a:pPr lvl="2" rtl="0"/>
            <a:r>
              <a:rPr lang="de-DE"/>
              <a:t>Dritte Ebene</a:t>
            </a:r>
          </a:p>
          <a:p>
            <a:pPr lvl="3" rtl="0"/>
            <a:r>
              <a:rPr lang="de-DE"/>
              <a:t>Vierte Ebene</a:t>
            </a:r>
          </a:p>
          <a:p>
            <a:pPr lvl="4" rtl="0"/>
            <a:r>
              <a:rPr lang="de-DE"/>
              <a:t>Fünfte Ebene</a:t>
            </a:r>
          </a:p>
        </p:txBody>
      </p:sp>
      <p:cxnSp>
        <p:nvCxnSpPr>
          <p:cNvPr id="3" name="Gerader Verbinder 2">
            <a:extLst>
              <a:ext uri="{FF2B5EF4-FFF2-40B4-BE49-F238E27FC236}">
                <a16:creationId xmlns:a16="http://schemas.microsoft.com/office/drawing/2014/main" id="{45FE61D9-DA99-9DA5-5DD2-C4118066CA63}"/>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
        <p:nvSpPr>
          <p:cNvPr id="8" name="Rechteck 7">
            <a:extLst>
              <a:ext uri="{FF2B5EF4-FFF2-40B4-BE49-F238E27FC236}">
                <a16:creationId xmlns:a16="http://schemas.microsoft.com/office/drawing/2014/main" id="{CE64603E-965E-E3BF-203B-F4D99428203D}"/>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stStyle>
          <a:p>
            <a:pPr algn="ctr" rtl="0"/>
            <a:endParaRPr lang="de-DE"/>
          </a:p>
        </p:txBody>
      </p:sp>
      <p:sp>
        <p:nvSpPr>
          <p:cNvPr id="9" name="Foliennummernplatzhalter 5">
            <a:extLst>
              <a:ext uri="{FF2B5EF4-FFF2-40B4-BE49-F238E27FC236}">
                <a16:creationId xmlns:a16="http://schemas.microsoft.com/office/drawing/2014/main" id="{4E9F5D75-1D8F-F695-81F8-4A6D0C678215}"/>
              </a:ext>
            </a:extLst>
          </p:cNvPr>
          <p:cNvSpPr>
            <a:spLocks noGrp="1"/>
          </p:cNvSpPr>
          <p:nvPr>
            <p:ph type="sldNum" sz="quarter" idx="15"/>
          </p:nvPr>
        </p:nvSpPr>
        <p:spPr>
          <a:xfrm>
            <a:off x="412136" y="5943601"/>
            <a:ext cx="968983" cy="651912"/>
          </a:xfrm>
        </p:spPr>
        <p:txBody>
          <a:bodyPr rtlCol="0"/>
          <a:lstStyle>
            <a:defPPr>
              <a:defRPr lang="de-DE"/>
            </a:defPPr>
          </a:lstStyle>
          <a:p>
            <a:pPr rtl="0"/>
            <a:fld id="{18D65601-5AE2-46FC-B138-694DDD2B510D}" type="slidenum">
              <a:rPr lang="de-DE" smtClean="0"/>
              <a:pPr rtl="0"/>
              <a:t>‹Nr.›</a:t>
            </a:fld>
            <a:endParaRPr lang="de-DE"/>
          </a:p>
        </p:txBody>
      </p:sp>
    </p:spTree>
    <p:extLst>
      <p:ext uri="{BB962C8B-B14F-4D97-AF65-F5344CB8AC3E}">
        <p14:creationId xmlns:p14="http://schemas.microsoft.com/office/powerpoint/2010/main" val="32772451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 und Bi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9" name="Titel 8">
            <a:extLst>
              <a:ext uri="{FF2B5EF4-FFF2-40B4-BE49-F238E27FC236}">
                <a16:creationId xmlns:a16="http://schemas.microsoft.com/office/drawing/2014/main" id="{BB6B956C-A124-5A7C-EBD4-CBB618B9BC1D}"/>
              </a:ext>
            </a:extLst>
          </p:cNvPr>
          <p:cNvSpPr>
            <a:spLocks noGrp="1"/>
          </p:cNvSpPr>
          <p:nvPr>
            <p:ph type="title" hasCustomPrompt="1"/>
          </p:nvPr>
        </p:nvSpPr>
        <p:spPr>
          <a:xfrm>
            <a:off x="1353827" y="1278294"/>
            <a:ext cx="5000318" cy="4904141"/>
          </a:xfrm>
        </p:spPr>
        <p:txBody>
          <a:bodyPr rtlCol="0" anchor="b">
            <a:normAutofit/>
          </a:bodyPr>
          <a:lstStyle>
            <a:lvl1pPr>
              <a:defRPr lang="de-DE" sz="3600"/>
            </a:lvl1pPr>
          </a:lstStyle>
          <a:p>
            <a:pPr rtl="0"/>
            <a:r>
              <a:rPr lang="de-DE"/>
              <a:t>Titel durch Klicken hinzufügen</a:t>
            </a:r>
          </a:p>
        </p:txBody>
      </p:sp>
      <p:sp>
        <p:nvSpPr>
          <p:cNvPr id="12" name="Bildplatzhalter 11">
            <a:extLst>
              <a:ext uri="{FF2B5EF4-FFF2-40B4-BE49-F238E27FC236}">
                <a16:creationId xmlns:a16="http://schemas.microsoft.com/office/drawing/2014/main" id="{2B92702B-E14C-886C-445A-349265F37592}"/>
              </a:ext>
            </a:extLst>
          </p:cNvPr>
          <p:cNvSpPr>
            <a:spLocks noGrp="1"/>
          </p:cNvSpPr>
          <p:nvPr>
            <p:ph type="pic" sz="quarter" idx="13"/>
          </p:nvPr>
        </p:nvSpPr>
        <p:spPr>
          <a:xfrm>
            <a:off x="6642169" y="-1"/>
            <a:ext cx="4635426" cy="6857999"/>
          </a:xfrm>
        </p:spPr>
        <p:txBody>
          <a:bodyPr rtlCol="0">
            <a:normAutofit/>
          </a:bodyPr>
          <a:lstStyle>
            <a:lvl1pPr marL="0" indent="0" algn="ctr">
              <a:buNone/>
              <a:defRPr lang="de-DE" sz="2000"/>
            </a:lvl1pPr>
          </a:lstStyle>
          <a:p>
            <a:pPr rtl="0"/>
            <a:r>
              <a:rPr lang="de-DE"/>
              <a:t>Klicken Sie, um ein Bild hinzuzufügen.</a:t>
            </a:r>
          </a:p>
        </p:txBody>
      </p:sp>
      <p:sp>
        <p:nvSpPr>
          <p:cNvPr id="6" name="Rechteck 5">
            <a:extLst>
              <a:ext uri="{FF2B5EF4-FFF2-40B4-BE49-F238E27FC236}">
                <a16:creationId xmlns:a16="http://schemas.microsoft.com/office/drawing/2014/main" id="{49C76C37-CBD2-36CF-1413-53DD1CB4A545}"/>
              </a:ext>
              <a:ext uri="{C183D7F6-B498-43B3-948B-1728B52AA6E4}">
                <adec:decorative xmlns:adec="http://schemas.microsoft.com/office/drawing/2017/decorative" val="1"/>
              </a:ext>
            </a:extLst>
          </p:cNvPr>
          <p:cNvSpPr/>
          <p:nvPr userDrawn="1"/>
        </p:nvSpPr>
        <p:spPr>
          <a:xfrm>
            <a:off x="0" y="594360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stStyle>
          <a:p>
            <a:pPr algn="ctr" rtl="0"/>
            <a:endParaRPr lang="de-DE"/>
          </a:p>
        </p:txBody>
      </p:sp>
      <p:sp>
        <p:nvSpPr>
          <p:cNvPr id="7" name="Rechteck 6">
            <a:extLst>
              <a:ext uri="{FF2B5EF4-FFF2-40B4-BE49-F238E27FC236}">
                <a16:creationId xmlns:a16="http://schemas.microsoft.com/office/drawing/2014/main" id="{510D1AAD-E663-5B8E-CE72-64C1DBF19CE0}"/>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stStyle>
          <a:p>
            <a:pPr algn="ctr" rtl="0"/>
            <a:endParaRPr lang="de-DE"/>
          </a:p>
        </p:txBody>
      </p:sp>
      <p:cxnSp>
        <p:nvCxnSpPr>
          <p:cNvPr id="8" name="Gerader Verbinder 7">
            <a:extLst>
              <a:ext uri="{FF2B5EF4-FFF2-40B4-BE49-F238E27FC236}">
                <a16:creationId xmlns:a16="http://schemas.microsoft.com/office/drawing/2014/main" id="{EC250190-89C1-EAA3-6C2A-15A60C6754F5}"/>
              </a:ext>
              <a:ext uri="{C183D7F6-B498-43B3-948B-1728B52AA6E4}">
                <adec:decorative xmlns:adec="http://schemas.microsoft.com/office/drawing/2017/decorative" val="1"/>
              </a:ext>
            </a:extLst>
          </p:cNvPr>
          <p:cNvCxnSpPr>
            <a:cxnSpLocks/>
          </p:cNvCxnSpPr>
          <p:nvPr userDrawn="1"/>
        </p:nvCxnSpPr>
        <p:spPr>
          <a:xfrm>
            <a:off x="896628" y="0"/>
            <a:ext cx="0" cy="6858000"/>
          </a:xfrm>
          <a:prstGeom prst="line">
            <a:avLst/>
          </a:prstGeom>
          <a:ln w="190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90299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el und Untertitel">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9" name="Titel 8">
            <a:extLst>
              <a:ext uri="{FF2B5EF4-FFF2-40B4-BE49-F238E27FC236}">
                <a16:creationId xmlns:a16="http://schemas.microsoft.com/office/drawing/2014/main" id="{BB6B956C-A124-5A7C-EBD4-CBB618B9BC1D}"/>
              </a:ext>
            </a:extLst>
          </p:cNvPr>
          <p:cNvSpPr>
            <a:spLocks noGrp="1"/>
          </p:cNvSpPr>
          <p:nvPr>
            <p:ph type="title" hasCustomPrompt="1"/>
          </p:nvPr>
        </p:nvSpPr>
        <p:spPr>
          <a:xfrm>
            <a:off x="1353827" y="3508311"/>
            <a:ext cx="9923770" cy="1438762"/>
          </a:xfrm>
        </p:spPr>
        <p:txBody>
          <a:bodyPr rtlCol="0" anchor="b">
            <a:normAutofit/>
          </a:bodyPr>
          <a:lstStyle>
            <a:lvl1pPr>
              <a:defRPr lang="de-DE" sz="3600"/>
            </a:lvl1pPr>
          </a:lstStyle>
          <a:p>
            <a:pPr rtl="0"/>
            <a:r>
              <a:rPr lang="de-DE"/>
              <a:t>Titel durch Klicken hinzufügen</a:t>
            </a:r>
          </a:p>
        </p:txBody>
      </p:sp>
      <p:sp>
        <p:nvSpPr>
          <p:cNvPr id="12" name="Bildplatzhalter 11">
            <a:extLst>
              <a:ext uri="{FF2B5EF4-FFF2-40B4-BE49-F238E27FC236}">
                <a16:creationId xmlns:a16="http://schemas.microsoft.com/office/drawing/2014/main" id="{2B92702B-E14C-886C-445A-349265F37592}"/>
              </a:ext>
            </a:extLst>
          </p:cNvPr>
          <p:cNvSpPr>
            <a:spLocks noGrp="1"/>
          </p:cNvSpPr>
          <p:nvPr>
            <p:ph type="pic" sz="quarter" idx="13"/>
          </p:nvPr>
        </p:nvSpPr>
        <p:spPr>
          <a:xfrm>
            <a:off x="915600" y="0"/>
            <a:ext cx="10361995" cy="3429000"/>
          </a:xfrm>
        </p:spPr>
        <p:txBody>
          <a:bodyPr rtlCol="0">
            <a:normAutofit/>
          </a:bodyPr>
          <a:lstStyle>
            <a:lvl1pPr marL="0" indent="0" algn="ctr">
              <a:buNone/>
              <a:defRPr lang="de-DE" sz="2000"/>
            </a:lvl1pPr>
          </a:lstStyle>
          <a:p>
            <a:pPr rtl="0"/>
            <a:r>
              <a:rPr lang="de-DE"/>
              <a:t>Klicken Sie, um ein Bild hinzuzufügen.</a:t>
            </a:r>
          </a:p>
        </p:txBody>
      </p:sp>
      <p:sp>
        <p:nvSpPr>
          <p:cNvPr id="6" name="Rechteck 5">
            <a:extLst>
              <a:ext uri="{FF2B5EF4-FFF2-40B4-BE49-F238E27FC236}">
                <a16:creationId xmlns:a16="http://schemas.microsoft.com/office/drawing/2014/main" id="{49C76C37-CBD2-36CF-1413-53DD1CB4A545}"/>
              </a:ext>
              <a:ext uri="{C183D7F6-B498-43B3-948B-1728B52AA6E4}">
                <adec:decorative xmlns:adec="http://schemas.microsoft.com/office/drawing/2017/decorative" val="1"/>
              </a:ext>
            </a:extLst>
          </p:cNvPr>
          <p:cNvSpPr/>
          <p:nvPr userDrawn="1"/>
        </p:nvSpPr>
        <p:spPr>
          <a:xfrm>
            <a:off x="0" y="594360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stStyle>
          <a:p>
            <a:pPr algn="ctr" rtl="0"/>
            <a:endParaRPr lang="de-DE"/>
          </a:p>
        </p:txBody>
      </p:sp>
      <p:sp>
        <p:nvSpPr>
          <p:cNvPr id="7" name="Rechteck 6">
            <a:extLst>
              <a:ext uri="{FF2B5EF4-FFF2-40B4-BE49-F238E27FC236}">
                <a16:creationId xmlns:a16="http://schemas.microsoft.com/office/drawing/2014/main" id="{510D1AAD-E663-5B8E-CE72-64C1DBF19CE0}"/>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stStyle>
          <a:p>
            <a:pPr algn="ctr" rtl="0"/>
            <a:endParaRPr lang="de-DE"/>
          </a:p>
        </p:txBody>
      </p:sp>
      <p:cxnSp>
        <p:nvCxnSpPr>
          <p:cNvPr id="8" name="Gerader Verbinder 7">
            <a:extLst>
              <a:ext uri="{FF2B5EF4-FFF2-40B4-BE49-F238E27FC236}">
                <a16:creationId xmlns:a16="http://schemas.microsoft.com/office/drawing/2014/main" id="{EC250190-89C1-EAA3-6C2A-15A60C6754F5}"/>
              </a:ext>
              <a:ext uri="{C183D7F6-B498-43B3-948B-1728B52AA6E4}">
                <adec:decorative xmlns:adec="http://schemas.microsoft.com/office/drawing/2017/decorative" val="1"/>
              </a:ext>
            </a:extLst>
          </p:cNvPr>
          <p:cNvCxnSpPr>
            <a:cxnSpLocks/>
          </p:cNvCxnSpPr>
          <p:nvPr userDrawn="1"/>
        </p:nvCxnSpPr>
        <p:spPr>
          <a:xfrm>
            <a:off x="896628" y="0"/>
            <a:ext cx="0" cy="6858000"/>
          </a:xfrm>
          <a:prstGeom prst="line">
            <a:avLst/>
          </a:prstGeom>
          <a:ln w="190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
        <p:nvSpPr>
          <p:cNvPr id="10" name="Textplatzhalter 12">
            <a:extLst>
              <a:ext uri="{FF2B5EF4-FFF2-40B4-BE49-F238E27FC236}">
                <a16:creationId xmlns:a16="http://schemas.microsoft.com/office/drawing/2014/main" id="{D179113D-0374-3934-841E-56AD5AFCF977}"/>
              </a:ext>
            </a:extLst>
          </p:cNvPr>
          <p:cNvSpPr>
            <a:spLocks noGrp="1"/>
          </p:cNvSpPr>
          <p:nvPr>
            <p:ph type="body" sz="quarter" idx="12" hasCustomPrompt="1"/>
          </p:nvPr>
        </p:nvSpPr>
        <p:spPr>
          <a:xfrm>
            <a:off x="1353828" y="5228488"/>
            <a:ext cx="9923770" cy="1368256"/>
          </a:xfrm>
          <a:prstGeom prst="rect">
            <a:avLst/>
          </a:prstGeom>
        </p:spPr>
        <p:txBody>
          <a:bodyPr rtlCol="0" anchor="t">
            <a:normAutofit/>
          </a:bodyPr>
          <a:lstStyle>
            <a:lvl1pPr marL="0" indent="0" algn="l">
              <a:lnSpc>
                <a:spcPct val="80000"/>
              </a:lnSpc>
              <a:spcBef>
                <a:spcPts val="0"/>
              </a:spcBef>
              <a:buNone/>
              <a:defRPr lang="de-DE" sz="2000" spc="0" baseline="0">
                <a:solidFill>
                  <a:schemeClr val="tx1"/>
                </a:solidFill>
                <a:latin typeface="+mn-lt"/>
              </a:defRPr>
            </a:lvl1pPr>
          </a:lstStyle>
          <a:p>
            <a:pPr lvl="0" rtl="0"/>
            <a:r>
              <a:rPr lang="de-DE"/>
              <a:t>Untertitel durch Klicken hinzufügen</a:t>
            </a:r>
          </a:p>
        </p:txBody>
      </p:sp>
    </p:spTree>
    <p:extLst>
      <p:ext uri="{BB962C8B-B14F-4D97-AF65-F5344CB8AC3E}">
        <p14:creationId xmlns:p14="http://schemas.microsoft.com/office/powerpoint/2010/main" val="32272241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el und Inhalt ">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7" name="Titel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5" y="503852"/>
            <a:ext cx="9150675" cy="1427585"/>
          </a:xfrm>
        </p:spPr>
        <p:txBody>
          <a:bodyPr lIns="0" rtlCol="0">
            <a:normAutofit/>
          </a:bodyPr>
          <a:lstStyle>
            <a:lvl1pPr>
              <a:defRPr lang="de-DE" sz="3600"/>
            </a:lvl1pPr>
          </a:lstStyle>
          <a:p>
            <a:pPr rtl="0"/>
            <a:r>
              <a:rPr lang="de-DE"/>
              <a:t>Titel durch Klicken hinzufügen</a:t>
            </a:r>
          </a:p>
        </p:txBody>
      </p:sp>
      <p:sp>
        <p:nvSpPr>
          <p:cNvPr id="2" name="Inhaltsplatzhalter 7">
            <a:extLst>
              <a:ext uri="{FF2B5EF4-FFF2-40B4-BE49-F238E27FC236}">
                <a16:creationId xmlns:a16="http://schemas.microsoft.com/office/drawing/2014/main" id="{AEA3C42D-C3E7-4F13-63E2-96D7A3B21113}"/>
              </a:ext>
            </a:extLst>
          </p:cNvPr>
          <p:cNvSpPr>
            <a:spLocks noGrp="1"/>
          </p:cNvSpPr>
          <p:nvPr>
            <p:ph sz="quarter" idx="12" hasCustomPrompt="1"/>
          </p:nvPr>
        </p:nvSpPr>
        <p:spPr>
          <a:xfrm>
            <a:off x="1450153" y="2108722"/>
            <a:ext cx="8552264" cy="4119463"/>
          </a:xfrm>
        </p:spPr>
        <p:txBody>
          <a:bodyPr lIns="0" tIns="0" rIns="0" bIns="0" rtlCol="0">
            <a:normAutofit/>
          </a:bodyPr>
          <a:lstStyle>
            <a:lvl1pPr marL="228600" indent="-228600">
              <a:lnSpc>
                <a:spcPct val="100000"/>
              </a:lnSpc>
              <a:spcBef>
                <a:spcPts val="0"/>
              </a:spcBef>
              <a:spcAft>
                <a:spcPts val="1200"/>
              </a:spcAft>
              <a:buFont typeface="Arial" panose="020B0604020202020204" pitchFamily="34" charset="0"/>
              <a:buChar char="•"/>
              <a:defRPr lang="de-DE" sz="2000"/>
            </a:lvl1pPr>
            <a:lvl2pPr marL="685800" indent="-228600">
              <a:lnSpc>
                <a:spcPct val="100000"/>
              </a:lnSpc>
              <a:spcBef>
                <a:spcPts val="0"/>
              </a:spcBef>
              <a:spcAft>
                <a:spcPts val="1200"/>
              </a:spcAft>
              <a:buFont typeface="Arial" panose="020B0604020202020204" pitchFamily="34" charset="0"/>
              <a:buChar char="•"/>
              <a:defRPr lang="de-DE" sz="2000"/>
            </a:lvl2pPr>
            <a:lvl3pPr marL="1143000" indent="-228600">
              <a:spcBef>
                <a:spcPts val="0"/>
              </a:spcBef>
              <a:spcAft>
                <a:spcPts val="1200"/>
              </a:spcAft>
              <a:buFont typeface="Arial" panose="020B0604020202020204" pitchFamily="34" charset="0"/>
              <a:buChar char="•"/>
              <a:defRPr lang="de-DE" sz="2000"/>
            </a:lvl3pPr>
            <a:lvl4pPr marL="1600200" indent="-228600">
              <a:spcBef>
                <a:spcPts val="0"/>
              </a:spcBef>
              <a:spcAft>
                <a:spcPts val="1200"/>
              </a:spcAft>
              <a:buFont typeface="Arial" panose="020B0604020202020204" pitchFamily="34" charset="0"/>
              <a:buChar char="•"/>
              <a:defRPr lang="de-DE" sz="2000"/>
            </a:lvl4pPr>
            <a:lvl5pPr marL="2057400" indent="-228600">
              <a:spcBef>
                <a:spcPts val="0"/>
              </a:spcBef>
              <a:spcAft>
                <a:spcPts val="1200"/>
              </a:spcAft>
              <a:buFont typeface="Arial" panose="020B0604020202020204" pitchFamily="34" charset="0"/>
              <a:buChar char="•"/>
              <a:defRPr lang="de-DE" sz="2000"/>
            </a:lvl5pPr>
          </a:lstStyle>
          <a:p>
            <a:pPr lvl="0" rtl="0"/>
            <a:r>
              <a:rPr lang="de-DE"/>
              <a:t>Klicken, um Inhalt hinzuzufügen</a:t>
            </a:r>
          </a:p>
          <a:p>
            <a:pPr lvl="1" rtl="0"/>
            <a:r>
              <a:rPr lang="de-DE"/>
              <a:t>Zweite Ebene</a:t>
            </a:r>
          </a:p>
          <a:p>
            <a:pPr lvl="2" rtl="0"/>
            <a:r>
              <a:rPr lang="de-DE"/>
              <a:t>Dritte Ebene</a:t>
            </a:r>
          </a:p>
          <a:p>
            <a:pPr lvl="3" rtl="0"/>
            <a:r>
              <a:rPr lang="de-DE"/>
              <a:t>Vierte Ebene</a:t>
            </a:r>
          </a:p>
          <a:p>
            <a:pPr lvl="4" rtl="0"/>
            <a:r>
              <a:rPr lang="de-DE"/>
              <a:t>Fünfte Ebene</a:t>
            </a:r>
          </a:p>
        </p:txBody>
      </p:sp>
      <p:cxnSp>
        <p:nvCxnSpPr>
          <p:cNvPr id="3" name="Gerader Verbinder 2">
            <a:extLst>
              <a:ext uri="{FF2B5EF4-FFF2-40B4-BE49-F238E27FC236}">
                <a16:creationId xmlns:a16="http://schemas.microsoft.com/office/drawing/2014/main" id="{45FE61D9-DA99-9DA5-5DD2-C4118066CA63}"/>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
        <p:nvSpPr>
          <p:cNvPr id="8" name="Rechteck 7">
            <a:extLst>
              <a:ext uri="{FF2B5EF4-FFF2-40B4-BE49-F238E27FC236}">
                <a16:creationId xmlns:a16="http://schemas.microsoft.com/office/drawing/2014/main" id="{CE64603E-965E-E3BF-203B-F4D99428203D}"/>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stStyle>
          <a:p>
            <a:pPr algn="ctr" rtl="0"/>
            <a:endParaRPr lang="de-DE"/>
          </a:p>
        </p:txBody>
      </p:sp>
      <p:sp>
        <p:nvSpPr>
          <p:cNvPr id="9" name="Foliennummernplatzhalter 5">
            <a:extLst>
              <a:ext uri="{FF2B5EF4-FFF2-40B4-BE49-F238E27FC236}">
                <a16:creationId xmlns:a16="http://schemas.microsoft.com/office/drawing/2014/main" id="{5DABAFC1-3E76-DCE6-3A6D-E0020C5BE864}"/>
              </a:ext>
            </a:extLst>
          </p:cNvPr>
          <p:cNvSpPr>
            <a:spLocks noGrp="1"/>
          </p:cNvSpPr>
          <p:nvPr>
            <p:ph type="sldNum" sz="quarter" idx="15"/>
          </p:nvPr>
        </p:nvSpPr>
        <p:spPr>
          <a:xfrm>
            <a:off x="412136" y="5943601"/>
            <a:ext cx="968983" cy="651912"/>
          </a:xfrm>
        </p:spPr>
        <p:txBody>
          <a:bodyPr rtlCol="0"/>
          <a:lstStyle>
            <a:defPPr>
              <a:defRPr lang="de-DE"/>
            </a:defPPr>
          </a:lstStyle>
          <a:p>
            <a:pPr rtl="0"/>
            <a:fld id="{18D65601-5AE2-46FC-B138-694DDD2B510D}" type="slidenum">
              <a:rPr lang="de-DE" smtClean="0"/>
              <a:pPr rtl="0"/>
              <a:t>‹Nr.›</a:t>
            </a:fld>
            <a:endParaRPr lang="de-DE"/>
          </a:p>
        </p:txBody>
      </p:sp>
    </p:spTree>
    <p:extLst>
      <p:ext uri="{BB962C8B-B14F-4D97-AF65-F5344CB8AC3E}">
        <p14:creationId xmlns:p14="http://schemas.microsoft.com/office/powerpoint/2010/main" val="13735965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bschnittstitel">
    <p:bg>
      <p:bgPr>
        <a:solidFill>
          <a:schemeClr val="accent6"/>
        </a:solidFill>
        <a:effectLst/>
      </p:bgPr>
    </p:bg>
    <p:spTree>
      <p:nvGrpSpPr>
        <p:cNvPr id="1" name=""/>
        <p:cNvGrpSpPr/>
        <p:nvPr/>
      </p:nvGrpSpPr>
      <p:grpSpPr>
        <a:xfrm>
          <a:off x="0" y="0"/>
          <a:ext cx="0" cy="0"/>
          <a:chOff x="0" y="0"/>
          <a:chExt cx="0" cy="0"/>
        </a:xfrm>
      </p:grpSpPr>
      <p:sp>
        <p:nvSpPr>
          <p:cNvPr id="8" name="Titel 7">
            <a:extLst>
              <a:ext uri="{FF2B5EF4-FFF2-40B4-BE49-F238E27FC236}">
                <a16:creationId xmlns:a16="http://schemas.microsoft.com/office/drawing/2014/main" id="{507175C5-CB2F-2BAC-3704-54DCD1BF043F}"/>
              </a:ext>
            </a:extLst>
          </p:cNvPr>
          <p:cNvSpPr>
            <a:spLocks noGrp="1"/>
          </p:cNvSpPr>
          <p:nvPr>
            <p:ph type="title" hasCustomPrompt="1"/>
          </p:nvPr>
        </p:nvSpPr>
        <p:spPr>
          <a:xfrm>
            <a:off x="1038031" y="1068169"/>
            <a:ext cx="10115939" cy="2681549"/>
          </a:xfrm>
        </p:spPr>
        <p:txBody>
          <a:bodyPr rtlCol="0" anchor="b"/>
          <a:lstStyle>
            <a:lvl1pPr algn="ctr">
              <a:defRPr lang="de-DE">
                <a:solidFill>
                  <a:schemeClr val="bg1"/>
                </a:solidFill>
              </a:defRPr>
            </a:lvl1pPr>
          </a:lstStyle>
          <a:p>
            <a:pPr rtl="0"/>
            <a:r>
              <a:rPr lang="de-DE"/>
              <a:t>Titel durch Klicken hinzufügen</a:t>
            </a:r>
          </a:p>
        </p:txBody>
      </p:sp>
      <p:sp>
        <p:nvSpPr>
          <p:cNvPr id="5" name="Rechteck 4">
            <a:extLst>
              <a:ext uri="{FF2B5EF4-FFF2-40B4-BE49-F238E27FC236}">
                <a16:creationId xmlns:a16="http://schemas.microsoft.com/office/drawing/2014/main" id="{3901905E-33E7-852F-94E3-8E100B3D1E4A}"/>
              </a:ext>
              <a:ext uri="{C183D7F6-B498-43B3-948B-1728B52AA6E4}">
                <adec:decorative xmlns:adec="http://schemas.microsoft.com/office/drawing/2017/decorative" val="1"/>
              </a:ext>
            </a:extLst>
          </p:cNvPr>
          <p:cNvSpPr/>
          <p:nvPr userDrawn="1"/>
        </p:nvSpPr>
        <p:spPr>
          <a:xfrm>
            <a:off x="914400" y="914400"/>
            <a:ext cx="10363200" cy="502920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de-DE"/>
            </a:defPPr>
          </a:lstStyle>
          <a:p>
            <a:pPr algn="ctr" rtl="0"/>
            <a:endParaRPr lang="de-DE"/>
          </a:p>
        </p:txBody>
      </p:sp>
      <p:sp>
        <p:nvSpPr>
          <p:cNvPr id="6" name="Rechteck 5">
            <a:extLst>
              <a:ext uri="{FF2B5EF4-FFF2-40B4-BE49-F238E27FC236}">
                <a16:creationId xmlns:a16="http://schemas.microsoft.com/office/drawing/2014/main" id="{1B7799F7-CBB1-9649-7D06-F7EEFD4F0183}"/>
              </a:ext>
              <a:ext uri="{C183D7F6-B498-43B3-948B-1728B52AA6E4}">
                <adec:decorative xmlns:adec="http://schemas.microsoft.com/office/drawing/2017/decorative" val="1"/>
              </a:ext>
            </a:extLst>
          </p:cNvPr>
          <p:cNvSpPr/>
          <p:nvPr userDrawn="1"/>
        </p:nvSpPr>
        <p:spPr>
          <a:xfrm>
            <a:off x="0" y="594360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stStyle>
          <a:p>
            <a:pPr algn="ctr" rtl="0"/>
            <a:endParaRPr lang="de-DE"/>
          </a:p>
        </p:txBody>
      </p:sp>
      <p:sp>
        <p:nvSpPr>
          <p:cNvPr id="7" name="Rechteck 6">
            <a:extLst>
              <a:ext uri="{FF2B5EF4-FFF2-40B4-BE49-F238E27FC236}">
                <a16:creationId xmlns:a16="http://schemas.microsoft.com/office/drawing/2014/main" id="{B1AFC5CA-DB29-4B8C-C004-72E4EC761C3B}"/>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stStyle>
          <a:p>
            <a:pPr algn="ctr" rtl="0"/>
            <a:endParaRPr lang="de-DE"/>
          </a:p>
        </p:txBody>
      </p:sp>
      <p:sp>
        <p:nvSpPr>
          <p:cNvPr id="9" name="Textplatzhalter 12">
            <a:extLst>
              <a:ext uri="{FF2B5EF4-FFF2-40B4-BE49-F238E27FC236}">
                <a16:creationId xmlns:a16="http://schemas.microsoft.com/office/drawing/2014/main" id="{E3CB2D2A-7172-87CE-D493-DAF52D62EBFC}"/>
              </a:ext>
            </a:extLst>
          </p:cNvPr>
          <p:cNvSpPr>
            <a:spLocks noGrp="1"/>
          </p:cNvSpPr>
          <p:nvPr>
            <p:ph type="body" sz="quarter" idx="12" hasCustomPrompt="1"/>
          </p:nvPr>
        </p:nvSpPr>
        <p:spPr>
          <a:xfrm>
            <a:off x="1038031" y="4027047"/>
            <a:ext cx="10115939" cy="1762783"/>
          </a:xfrm>
          <a:prstGeom prst="rect">
            <a:avLst/>
          </a:prstGeom>
        </p:spPr>
        <p:txBody>
          <a:bodyPr rtlCol="0" anchor="t">
            <a:normAutofit/>
          </a:bodyPr>
          <a:lstStyle>
            <a:lvl1pPr marL="0" indent="0" algn="ctr">
              <a:lnSpc>
                <a:spcPct val="80000"/>
              </a:lnSpc>
              <a:spcBef>
                <a:spcPts val="0"/>
              </a:spcBef>
              <a:buNone/>
              <a:defRPr lang="de-DE" sz="2000" spc="0" baseline="0">
                <a:solidFill>
                  <a:schemeClr val="bg1"/>
                </a:solidFill>
                <a:latin typeface="+mn-lt"/>
              </a:defRPr>
            </a:lvl1pPr>
          </a:lstStyle>
          <a:p>
            <a:pPr lvl="0" rtl="0"/>
            <a:r>
              <a:rPr lang="de-DE"/>
              <a:t>Untertitel durch Klicken hinzufügen</a:t>
            </a:r>
          </a:p>
        </p:txBody>
      </p:sp>
    </p:spTree>
    <p:extLst>
      <p:ext uri="{BB962C8B-B14F-4D97-AF65-F5344CB8AC3E}">
        <p14:creationId xmlns:p14="http://schemas.microsoft.com/office/powerpoint/2010/main" val="20695361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el und 2 Inhalte ">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Titel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rtlCol="0">
            <a:normAutofit/>
          </a:bodyPr>
          <a:lstStyle>
            <a:lvl1pPr>
              <a:defRPr lang="de-DE" sz="3600"/>
            </a:lvl1pPr>
          </a:lstStyle>
          <a:p>
            <a:pPr rtl="0"/>
            <a:r>
              <a:rPr lang="de-DE"/>
              <a:t>Titel durch Klicken hinzufügen</a:t>
            </a:r>
          </a:p>
        </p:txBody>
      </p:sp>
      <p:sp>
        <p:nvSpPr>
          <p:cNvPr id="2" name="Inhaltsplatzhalter 7">
            <a:extLst>
              <a:ext uri="{FF2B5EF4-FFF2-40B4-BE49-F238E27FC236}">
                <a16:creationId xmlns:a16="http://schemas.microsoft.com/office/drawing/2014/main" id="{AEA3C42D-C3E7-4F13-63E2-96D7A3B21113}"/>
              </a:ext>
            </a:extLst>
          </p:cNvPr>
          <p:cNvSpPr>
            <a:spLocks noGrp="1"/>
          </p:cNvSpPr>
          <p:nvPr>
            <p:ph sz="quarter" idx="12" hasCustomPrompt="1"/>
          </p:nvPr>
        </p:nvSpPr>
        <p:spPr>
          <a:xfrm>
            <a:off x="1468814" y="2057401"/>
            <a:ext cx="4627186" cy="4119463"/>
          </a:xfrm>
        </p:spPr>
        <p:txBody>
          <a:bodyPr lIns="0" rtlCol="0">
            <a:normAutofit/>
          </a:bodyPr>
          <a:lstStyle>
            <a:lvl1pPr marL="0" indent="0">
              <a:lnSpc>
                <a:spcPct val="100000"/>
              </a:lnSpc>
              <a:spcBef>
                <a:spcPts val="1000"/>
              </a:spcBef>
              <a:spcAft>
                <a:spcPts val="1200"/>
              </a:spcAft>
              <a:buNone/>
              <a:defRPr lang="de-DE" sz="2000"/>
            </a:lvl1pPr>
            <a:lvl2pPr marL="228600" indent="-228600">
              <a:lnSpc>
                <a:spcPct val="100000"/>
              </a:lnSpc>
              <a:spcBef>
                <a:spcPts val="0"/>
              </a:spcBef>
              <a:spcAft>
                <a:spcPts val="1200"/>
              </a:spcAft>
              <a:buFont typeface="Arial" panose="020B0604020202020204" pitchFamily="34" charset="0"/>
              <a:buChar char="•"/>
              <a:defRPr lang="de-DE" sz="2000"/>
            </a:lvl2pPr>
            <a:lvl3pPr marL="685800" indent="-228600">
              <a:spcBef>
                <a:spcPts val="1000"/>
              </a:spcBef>
              <a:spcAft>
                <a:spcPts val="1200"/>
              </a:spcAft>
              <a:buFont typeface="Arial" panose="020B0604020202020204" pitchFamily="34" charset="0"/>
              <a:buChar char="•"/>
              <a:defRPr lang="de-DE" sz="2000"/>
            </a:lvl3pPr>
            <a:lvl4pPr marL="1143000" indent="-228600">
              <a:spcBef>
                <a:spcPts val="1000"/>
              </a:spcBef>
              <a:spcAft>
                <a:spcPts val="1200"/>
              </a:spcAft>
              <a:buFont typeface="Arial" panose="020B0604020202020204" pitchFamily="34" charset="0"/>
              <a:buChar char="•"/>
              <a:defRPr lang="de-DE" sz="2000"/>
            </a:lvl4pPr>
            <a:lvl5pPr marL="1600200" indent="-228600">
              <a:spcBef>
                <a:spcPts val="1000"/>
              </a:spcBef>
              <a:spcAft>
                <a:spcPts val="1200"/>
              </a:spcAft>
              <a:buFont typeface="Arial" panose="020B0604020202020204" pitchFamily="34" charset="0"/>
              <a:buChar char="•"/>
              <a:defRPr lang="de-DE" sz="2000"/>
            </a:lvl5pPr>
          </a:lstStyle>
          <a:p>
            <a:pPr lvl="0" rtl="0"/>
            <a:r>
              <a:rPr lang="de-DE"/>
              <a:t>Klicken, um Inhalt hinzuzufügen</a:t>
            </a:r>
          </a:p>
          <a:p>
            <a:pPr lvl="1" rtl="0"/>
            <a:r>
              <a:rPr lang="de-DE"/>
              <a:t>Zweite Ebene</a:t>
            </a:r>
          </a:p>
          <a:p>
            <a:pPr lvl="2" rtl="0"/>
            <a:r>
              <a:rPr lang="de-DE"/>
              <a:t>Dritte Ebene</a:t>
            </a:r>
          </a:p>
          <a:p>
            <a:pPr lvl="3" rtl="0"/>
            <a:r>
              <a:rPr lang="de-DE"/>
              <a:t>Vierte Ebene</a:t>
            </a:r>
          </a:p>
          <a:p>
            <a:pPr lvl="4" rtl="0"/>
            <a:r>
              <a:rPr lang="de-DE"/>
              <a:t>Fünfte Ebene</a:t>
            </a:r>
          </a:p>
        </p:txBody>
      </p:sp>
      <p:sp>
        <p:nvSpPr>
          <p:cNvPr id="12" name="Inhaltsplatzhalter 7">
            <a:extLst>
              <a:ext uri="{FF2B5EF4-FFF2-40B4-BE49-F238E27FC236}">
                <a16:creationId xmlns:a16="http://schemas.microsoft.com/office/drawing/2014/main" id="{617CE1C3-9892-2E23-986F-80ABB41823D6}"/>
              </a:ext>
            </a:extLst>
          </p:cNvPr>
          <p:cNvSpPr>
            <a:spLocks noGrp="1"/>
          </p:cNvSpPr>
          <p:nvPr>
            <p:ph sz="quarter" idx="11" hasCustomPrompt="1"/>
          </p:nvPr>
        </p:nvSpPr>
        <p:spPr>
          <a:xfrm>
            <a:off x="6668185" y="2057401"/>
            <a:ext cx="4609399" cy="4119463"/>
          </a:xfrm>
        </p:spPr>
        <p:txBody>
          <a:bodyPr lIns="0" rtlCol="0">
            <a:normAutofit/>
          </a:bodyPr>
          <a:lstStyle>
            <a:lvl1pPr marL="0" indent="0">
              <a:lnSpc>
                <a:spcPct val="100000"/>
              </a:lnSpc>
              <a:spcBef>
                <a:spcPts val="1000"/>
              </a:spcBef>
              <a:spcAft>
                <a:spcPts val="1200"/>
              </a:spcAft>
              <a:buNone/>
              <a:defRPr lang="de-DE" sz="2000"/>
            </a:lvl1pPr>
            <a:lvl2pPr marL="228600" indent="-228600">
              <a:lnSpc>
                <a:spcPct val="100000"/>
              </a:lnSpc>
              <a:spcBef>
                <a:spcPts val="1000"/>
              </a:spcBef>
              <a:spcAft>
                <a:spcPts val="1200"/>
              </a:spcAft>
              <a:buFont typeface="Arial" panose="020B0604020202020204" pitchFamily="34" charset="0"/>
              <a:buChar char="•"/>
              <a:defRPr lang="de-DE" sz="2000"/>
            </a:lvl2pPr>
            <a:lvl3pPr marL="685800" indent="-228600">
              <a:spcBef>
                <a:spcPts val="1000"/>
              </a:spcBef>
              <a:spcAft>
                <a:spcPts val="1200"/>
              </a:spcAft>
              <a:buFont typeface="Arial" panose="020B0604020202020204" pitchFamily="34" charset="0"/>
              <a:buChar char="•"/>
              <a:defRPr lang="de-DE" sz="2000"/>
            </a:lvl3pPr>
            <a:lvl4pPr marL="1143000" indent="-228600">
              <a:spcBef>
                <a:spcPts val="1000"/>
              </a:spcBef>
              <a:spcAft>
                <a:spcPts val="1200"/>
              </a:spcAft>
              <a:buFont typeface="Arial" panose="020B0604020202020204" pitchFamily="34" charset="0"/>
              <a:buChar char="•"/>
              <a:defRPr lang="de-DE" sz="2000"/>
            </a:lvl4pPr>
            <a:lvl5pPr marL="1600200" indent="-228600">
              <a:spcBef>
                <a:spcPts val="1000"/>
              </a:spcBef>
              <a:spcAft>
                <a:spcPts val="1200"/>
              </a:spcAft>
              <a:buFont typeface="Arial" panose="020B0604020202020204" pitchFamily="34" charset="0"/>
              <a:buChar char="•"/>
              <a:defRPr lang="de-DE" sz="2000"/>
            </a:lvl5pPr>
          </a:lstStyle>
          <a:p>
            <a:pPr lvl="0" rtl="0"/>
            <a:r>
              <a:rPr lang="de-DE"/>
              <a:t>Klicken, um Inhalt hinzuzufügen</a:t>
            </a:r>
          </a:p>
          <a:p>
            <a:pPr lvl="1" rtl="0"/>
            <a:r>
              <a:rPr lang="de-DE"/>
              <a:t>Zweite Ebene</a:t>
            </a:r>
          </a:p>
          <a:p>
            <a:pPr lvl="2" rtl="0"/>
            <a:r>
              <a:rPr lang="de-DE"/>
              <a:t>Dritte Ebene</a:t>
            </a:r>
          </a:p>
          <a:p>
            <a:pPr lvl="3" rtl="0"/>
            <a:r>
              <a:rPr lang="de-DE"/>
              <a:t>Vierte Ebene</a:t>
            </a:r>
          </a:p>
          <a:p>
            <a:pPr lvl="4" rtl="0"/>
            <a:r>
              <a:rPr lang="de-DE"/>
              <a:t>Fünfte Ebene</a:t>
            </a:r>
          </a:p>
        </p:txBody>
      </p:sp>
      <p:sp>
        <p:nvSpPr>
          <p:cNvPr id="5" name="Rechteck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stStyle>
          <a:p>
            <a:pPr algn="ctr" rtl="0"/>
            <a:endParaRPr lang="de-DE"/>
          </a:p>
        </p:txBody>
      </p:sp>
      <p:cxnSp>
        <p:nvCxnSpPr>
          <p:cNvPr id="6" name="Gerader Verbinde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 name="Foliennummernplatzhalter 5">
            <a:extLst>
              <a:ext uri="{FF2B5EF4-FFF2-40B4-BE49-F238E27FC236}">
                <a16:creationId xmlns:a16="http://schemas.microsoft.com/office/drawing/2014/main" id="{1D40DF0B-6602-19D4-3110-4659C28780D5}"/>
              </a:ext>
            </a:extLst>
          </p:cNvPr>
          <p:cNvSpPr>
            <a:spLocks noGrp="1"/>
          </p:cNvSpPr>
          <p:nvPr>
            <p:ph type="sldNum" sz="quarter" idx="15"/>
          </p:nvPr>
        </p:nvSpPr>
        <p:spPr>
          <a:xfrm>
            <a:off x="412136" y="5943601"/>
            <a:ext cx="968983" cy="651912"/>
          </a:xfrm>
        </p:spPr>
        <p:txBody>
          <a:bodyPr rtlCol="0"/>
          <a:lstStyle>
            <a:defPPr>
              <a:defRPr lang="de-DE"/>
            </a:defPPr>
          </a:lstStyle>
          <a:p>
            <a:pPr rtl="0"/>
            <a:fld id="{18D65601-5AE2-46FC-B138-694DDD2B510D}" type="slidenum">
              <a:rPr lang="de-DE" smtClean="0"/>
              <a:pPr rtl="0"/>
              <a:t>‹Nr.›</a:t>
            </a:fld>
            <a:endParaRPr lang="de-DE"/>
          </a:p>
        </p:txBody>
      </p:sp>
    </p:spTree>
    <p:extLst>
      <p:ext uri="{BB962C8B-B14F-4D97-AF65-F5344CB8AC3E}">
        <p14:creationId xmlns:p14="http://schemas.microsoft.com/office/powerpoint/2010/main" val="2561720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el und 2 Inhalte 3">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Titel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rtlCol="0">
            <a:normAutofit/>
          </a:bodyPr>
          <a:lstStyle>
            <a:lvl1pPr>
              <a:defRPr lang="de-DE" sz="3600"/>
            </a:lvl1pPr>
          </a:lstStyle>
          <a:p>
            <a:pPr rtl="0"/>
            <a:r>
              <a:rPr lang="de-DE"/>
              <a:t>Titel durch Klicken hinzufügen</a:t>
            </a:r>
          </a:p>
        </p:txBody>
      </p:sp>
      <p:sp>
        <p:nvSpPr>
          <p:cNvPr id="4" name="Inhaltsplatzhalter 7">
            <a:extLst>
              <a:ext uri="{FF2B5EF4-FFF2-40B4-BE49-F238E27FC236}">
                <a16:creationId xmlns:a16="http://schemas.microsoft.com/office/drawing/2014/main" id="{C355854D-70C0-E6E1-2A0C-284D00A21AEC}"/>
              </a:ext>
            </a:extLst>
          </p:cNvPr>
          <p:cNvSpPr>
            <a:spLocks noGrp="1"/>
          </p:cNvSpPr>
          <p:nvPr>
            <p:ph sz="quarter" idx="12" hasCustomPrompt="1"/>
          </p:nvPr>
        </p:nvSpPr>
        <p:spPr>
          <a:xfrm>
            <a:off x="1468815" y="2057401"/>
            <a:ext cx="3068678" cy="4119463"/>
          </a:xfrm>
        </p:spPr>
        <p:txBody>
          <a:bodyPr lIns="0" rtlCol="0">
            <a:normAutofit/>
          </a:bodyPr>
          <a:lstStyle>
            <a:lvl1pPr marL="320040" indent="-320040">
              <a:lnSpc>
                <a:spcPct val="100000"/>
              </a:lnSpc>
              <a:spcBef>
                <a:spcPts val="0"/>
              </a:spcBef>
              <a:spcAft>
                <a:spcPts val="1200"/>
              </a:spcAft>
              <a:buFont typeface="+mj-lt"/>
              <a:buAutoNum type="arabicPeriod"/>
              <a:defRPr lang="de-DE" sz="2000"/>
            </a:lvl1pPr>
            <a:lvl2pPr marL="457200" indent="-320040">
              <a:lnSpc>
                <a:spcPct val="100000"/>
              </a:lnSpc>
              <a:spcBef>
                <a:spcPts val="1000"/>
              </a:spcBef>
              <a:spcAft>
                <a:spcPts val="1200"/>
              </a:spcAft>
              <a:buFont typeface="+mj-lt"/>
              <a:buAutoNum type="alphaLcPeriod"/>
              <a:defRPr lang="de-DE" sz="2000"/>
            </a:lvl2pPr>
            <a:lvl3pPr marL="914400" indent="-320040">
              <a:spcBef>
                <a:spcPts val="1000"/>
              </a:spcBef>
              <a:spcAft>
                <a:spcPts val="1200"/>
              </a:spcAft>
              <a:buFont typeface="+mj-lt"/>
              <a:buAutoNum type="arabicParenR"/>
              <a:defRPr lang="de-DE" sz="2000"/>
            </a:lvl3pPr>
            <a:lvl4pPr marL="1371600" indent="-320040">
              <a:spcBef>
                <a:spcPts val="1000"/>
              </a:spcBef>
              <a:spcAft>
                <a:spcPts val="1200"/>
              </a:spcAft>
              <a:buFont typeface="+mj-lt"/>
              <a:buAutoNum type="alphaLcParenR"/>
              <a:defRPr lang="de-DE" sz="2000"/>
            </a:lvl4pPr>
            <a:lvl5pPr marL="1828800" indent="-320040">
              <a:spcBef>
                <a:spcPts val="1000"/>
              </a:spcBef>
              <a:spcAft>
                <a:spcPts val="1200"/>
              </a:spcAft>
              <a:buFont typeface="+mj-lt"/>
              <a:buAutoNum type="romanLcPeriod"/>
              <a:defRPr lang="de-DE" sz="2000"/>
            </a:lvl5pPr>
          </a:lstStyle>
          <a:p>
            <a:pPr lvl="0" rtl="0"/>
            <a:r>
              <a:rPr lang="de-DE"/>
              <a:t>Klicken, um Inhalt hinzuzufügen</a:t>
            </a:r>
          </a:p>
          <a:p>
            <a:pPr lvl="1" rtl="0"/>
            <a:r>
              <a:rPr lang="de-DE"/>
              <a:t>Zweite Ebene</a:t>
            </a:r>
          </a:p>
          <a:p>
            <a:pPr lvl="2" rtl="0"/>
            <a:r>
              <a:rPr lang="de-DE"/>
              <a:t>Dritte Ebene</a:t>
            </a:r>
          </a:p>
          <a:p>
            <a:pPr lvl="3" rtl="0"/>
            <a:r>
              <a:rPr lang="de-DE"/>
              <a:t>Vierte Ebene</a:t>
            </a:r>
          </a:p>
          <a:p>
            <a:pPr lvl="4" rtl="0"/>
            <a:r>
              <a:rPr lang="de-DE"/>
              <a:t>Fünfte Ebene</a:t>
            </a:r>
          </a:p>
        </p:txBody>
      </p:sp>
      <p:sp>
        <p:nvSpPr>
          <p:cNvPr id="12" name="Inhaltsplatzhalter 7">
            <a:extLst>
              <a:ext uri="{FF2B5EF4-FFF2-40B4-BE49-F238E27FC236}">
                <a16:creationId xmlns:a16="http://schemas.microsoft.com/office/drawing/2014/main" id="{617CE1C3-9892-2E23-986F-80ABB41823D6}"/>
              </a:ext>
            </a:extLst>
          </p:cNvPr>
          <p:cNvSpPr>
            <a:spLocks noGrp="1"/>
          </p:cNvSpPr>
          <p:nvPr>
            <p:ph sz="quarter" idx="11" hasCustomPrompt="1"/>
          </p:nvPr>
        </p:nvSpPr>
        <p:spPr>
          <a:xfrm>
            <a:off x="5191727" y="2057401"/>
            <a:ext cx="6085857" cy="4119463"/>
          </a:xfrm>
        </p:spPr>
        <p:txBody>
          <a:bodyPr lIns="0" rtlCol="0">
            <a:normAutofit/>
          </a:bodyPr>
          <a:lstStyle>
            <a:lvl1pPr marL="0" indent="0">
              <a:lnSpc>
                <a:spcPct val="100000"/>
              </a:lnSpc>
              <a:spcBef>
                <a:spcPts val="1000"/>
              </a:spcBef>
              <a:spcAft>
                <a:spcPts val="1200"/>
              </a:spcAft>
              <a:buNone/>
              <a:defRPr lang="de-DE" sz="2000"/>
            </a:lvl1pPr>
            <a:lvl2pPr marL="228600" indent="-228600">
              <a:lnSpc>
                <a:spcPct val="100000"/>
              </a:lnSpc>
              <a:spcBef>
                <a:spcPts val="1000"/>
              </a:spcBef>
              <a:spcAft>
                <a:spcPts val="1200"/>
              </a:spcAft>
              <a:buFont typeface="Arial" panose="020B0604020202020204" pitchFamily="34" charset="0"/>
              <a:buChar char="•"/>
              <a:defRPr lang="de-DE" sz="2000"/>
            </a:lvl2pPr>
            <a:lvl3pPr marL="685800" indent="-228600">
              <a:spcBef>
                <a:spcPts val="1000"/>
              </a:spcBef>
              <a:spcAft>
                <a:spcPts val="1200"/>
              </a:spcAft>
              <a:buFont typeface="Arial" panose="020B0604020202020204" pitchFamily="34" charset="0"/>
              <a:buChar char="•"/>
              <a:defRPr lang="de-DE" sz="2000"/>
            </a:lvl3pPr>
            <a:lvl4pPr marL="1143000" indent="-228600">
              <a:spcBef>
                <a:spcPts val="1000"/>
              </a:spcBef>
              <a:spcAft>
                <a:spcPts val="1200"/>
              </a:spcAft>
              <a:buFont typeface="Arial" panose="020B0604020202020204" pitchFamily="34" charset="0"/>
              <a:buChar char="•"/>
              <a:defRPr lang="de-DE" sz="2000"/>
            </a:lvl4pPr>
            <a:lvl5pPr marL="1600200" indent="-228600">
              <a:spcBef>
                <a:spcPts val="1000"/>
              </a:spcBef>
              <a:spcAft>
                <a:spcPts val="1200"/>
              </a:spcAft>
              <a:buFont typeface="Arial" panose="020B0604020202020204" pitchFamily="34" charset="0"/>
              <a:buChar char="•"/>
              <a:defRPr lang="de-DE" sz="2000"/>
            </a:lvl5pPr>
          </a:lstStyle>
          <a:p>
            <a:pPr lvl="0" rtl="0"/>
            <a:r>
              <a:rPr lang="de-DE"/>
              <a:t>Klicken, um Inhalt hinzuzufügen</a:t>
            </a:r>
          </a:p>
          <a:p>
            <a:pPr lvl="1" rtl="0"/>
            <a:r>
              <a:rPr lang="de-DE"/>
              <a:t>Zweite Ebene</a:t>
            </a:r>
          </a:p>
          <a:p>
            <a:pPr lvl="2" rtl="0"/>
            <a:r>
              <a:rPr lang="de-DE"/>
              <a:t>Dritte Ebene</a:t>
            </a:r>
          </a:p>
          <a:p>
            <a:pPr lvl="3" rtl="0"/>
            <a:r>
              <a:rPr lang="de-DE"/>
              <a:t>Vierte Ebene</a:t>
            </a:r>
          </a:p>
          <a:p>
            <a:pPr lvl="4" rtl="0"/>
            <a:r>
              <a:rPr lang="de-DE"/>
              <a:t>Fünfte Ebene</a:t>
            </a:r>
          </a:p>
        </p:txBody>
      </p:sp>
      <p:sp>
        <p:nvSpPr>
          <p:cNvPr id="5" name="Rechteck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stStyle>
          <a:p>
            <a:pPr algn="ctr" rtl="0"/>
            <a:endParaRPr lang="de-DE"/>
          </a:p>
        </p:txBody>
      </p:sp>
      <p:cxnSp>
        <p:nvCxnSpPr>
          <p:cNvPr id="6" name="Gerader Verbinde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 name="Foliennummernplatzhalter 5">
            <a:extLst>
              <a:ext uri="{FF2B5EF4-FFF2-40B4-BE49-F238E27FC236}">
                <a16:creationId xmlns:a16="http://schemas.microsoft.com/office/drawing/2014/main" id="{D7B331F9-6D4A-5020-969F-E961AF374E19}"/>
              </a:ext>
            </a:extLst>
          </p:cNvPr>
          <p:cNvSpPr>
            <a:spLocks noGrp="1"/>
          </p:cNvSpPr>
          <p:nvPr>
            <p:ph type="sldNum" sz="quarter" idx="15"/>
          </p:nvPr>
        </p:nvSpPr>
        <p:spPr>
          <a:xfrm>
            <a:off x="412136" y="5943601"/>
            <a:ext cx="968983" cy="651912"/>
          </a:xfrm>
        </p:spPr>
        <p:txBody>
          <a:bodyPr rtlCol="0"/>
          <a:lstStyle>
            <a:defPPr>
              <a:defRPr lang="de-DE"/>
            </a:defPPr>
          </a:lstStyle>
          <a:p>
            <a:pPr rtl="0"/>
            <a:fld id="{18D65601-5AE2-46FC-B138-694DDD2B510D}" type="slidenum">
              <a:rPr lang="de-DE" smtClean="0"/>
              <a:pPr rtl="0"/>
              <a:t>‹Nr.›</a:t>
            </a:fld>
            <a:endParaRPr lang="de-DE"/>
          </a:p>
        </p:txBody>
      </p:sp>
    </p:spTree>
    <p:extLst>
      <p:ext uri="{BB962C8B-B14F-4D97-AF65-F5344CB8AC3E}">
        <p14:creationId xmlns:p14="http://schemas.microsoft.com/office/powerpoint/2010/main" val="25142378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elbild und Inhalt">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Titel 6">
            <a:extLst>
              <a:ext uri="{FF2B5EF4-FFF2-40B4-BE49-F238E27FC236}">
                <a16:creationId xmlns:a16="http://schemas.microsoft.com/office/drawing/2014/main" id="{75B3424C-4925-A7F7-02CD-84526B2E22EF}"/>
              </a:ext>
            </a:extLst>
          </p:cNvPr>
          <p:cNvSpPr>
            <a:spLocks noGrp="1"/>
          </p:cNvSpPr>
          <p:nvPr>
            <p:ph type="title" hasCustomPrompt="1"/>
          </p:nvPr>
        </p:nvSpPr>
        <p:spPr>
          <a:xfrm>
            <a:off x="1468814" y="503852"/>
            <a:ext cx="9808773" cy="1427585"/>
          </a:xfrm>
        </p:spPr>
        <p:txBody>
          <a:bodyPr lIns="0" rtlCol="0">
            <a:normAutofit/>
          </a:bodyPr>
          <a:lstStyle>
            <a:lvl1pPr>
              <a:defRPr lang="de-DE" sz="3600"/>
            </a:lvl1pPr>
          </a:lstStyle>
          <a:p>
            <a:pPr rtl="0"/>
            <a:r>
              <a:rPr lang="de-DE"/>
              <a:t>Titel durch Klicken hinzufügen</a:t>
            </a:r>
          </a:p>
        </p:txBody>
      </p:sp>
      <p:sp>
        <p:nvSpPr>
          <p:cNvPr id="8" name="Bildplatzhalter 7">
            <a:extLst>
              <a:ext uri="{FF2B5EF4-FFF2-40B4-BE49-F238E27FC236}">
                <a16:creationId xmlns:a16="http://schemas.microsoft.com/office/drawing/2014/main" id="{357912CB-B8F8-1E65-094F-AD3220E6C79C}"/>
              </a:ext>
            </a:extLst>
          </p:cNvPr>
          <p:cNvSpPr>
            <a:spLocks noGrp="1"/>
          </p:cNvSpPr>
          <p:nvPr>
            <p:ph type="pic" sz="quarter" idx="12"/>
          </p:nvPr>
        </p:nvSpPr>
        <p:spPr>
          <a:xfrm>
            <a:off x="1503363" y="2061969"/>
            <a:ext cx="4592637" cy="4805362"/>
          </a:xfrm>
        </p:spPr>
        <p:txBody>
          <a:bodyPr rtlCol="0">
            <a:normAutofit/>
          </a:bodyPr>
          <a:lstStyle>
            <a:lvl1pPr marL="0" indent="0" algn="ctr">
              <a:buNone/>
              <a:defRPr lang="de-DE" sz="2000"/>
            </a:lvl1pPr>
          </a:lstStyle>
          <a:p>
            <a:pPr rtl="0"/>
            <a:r>
              <a:rPr lang="de-DE"/>
              <a:t>Klicken Sie, um ein Bild hinzuzufügen.</a:t>
            </a:r>
          </a:p>
        </p:txBody>
      </p:sp>
      <p:sp>
        <p:nvSpPr>
          <p:cNvPr id="12" name="Inhaltsplatzhalter 7">
            <a:extLst>
              <a:ext uri="{FF2B5EF4-FFF2-40B4-BE49-F238E27FC236}">
                <a16:creationId xmlns:a16="http://schemas.microsoft.com/office/drawing/2014/main" id="{617CE1C3-9892-2E23-986F-80ABB41823D6}"/>
              </a:ext>
            </a:extLst>
          </p:cNvPr>
          <p:cNvSpPr>
            <a:spLocks noGrp="1"/>
          </p:cNvSpPr>
          <p:nvPr>
            <p:ph sz="quarter" idx="11" hasCustomPrompt="1"/>
          </p:nvPr>
        </p:nvSpPr>
        <p:spPr>
          <a:xfrm>
            <a:off x="6787262" y="2052736"/>
            <a:ext cx="4490320" cy="4800598"/>
          </a:xfrm>
        </p:spPr>
        <p:txBody>
          <a:bodyPr lIns="0" rtlCol="0">
            <a:normAutofit/>
          </a:bodyPr>
          <a:lstStyle>
            <a:lvl1pPr marL="0" indent="0">
              <a:lnSpc>
                <a:spcPct val="100000"/>
              </a:lnSpc>
              <a:spcBef>
                <a:spcPts val="1000"/>
              </a:spcBef>
              <a:spcAft>
                <a:spcPts val="1200"/>
              </a:spcAft>
              <a:buNone/>
              <a:defRPr lang="de-DE" sz="2000"/>
            </a:lvl1pPr>
            <a:lvl2pPr marL="800100" indent="-342900">
              <a:lnSpc>
                <a:spcPct val="100000"/>
              </a:lnSpc>
              <a:spcBef>
                <a:spcPts val="1000"/>
              </a:spcBef>
              <a:spcAft>
                <a:spcPts val="1200"/>
              </a:spcAft>
              <a:buFont typeface="Arial" panose="020B0604020202020204" pitchFamily="34" charset="0"/>
              <a:buChar char="•"/>
              <a:defRPr lang="de-DE" sz="2000"/>
            </a:lvl2pPr>
            <a:lvl3pPr marL="1257300" indent="-342900">
              <a:spcBef>
                <a:spcPts val="1000"/>
              </a:spcBef>
              <a:spcAft>
                <a:spcPts val="1200"/>
              </a:spcAft>
              <a:buFont typeface="Arial" panose="020B0604020202020204" pitchFamily="34" charset="0"/>
              <a:buChar char="•"/>
              <a:defRPr lang="de-DE" sz="2000"/>
            </a:lvl3pPr>
            <a:lvl4pPr marL="1714500" indent="-342900">
              <a:spcBef>
                <a:spcPts val="1000"/>
              </a:spcBef>
              <a:spcAft>
                <a:spcPts val="1200"/>
              </a:spcAft>
              <a:buFont typeface="Arial" panose="020B0604020202020204" pitchFamily="34" charset="0"/>
              <a:buChar char="•"/>
              <a:defRPr lang="de-DE" sz="2000"/>
            </a:lvl4pPr>
            <a:lvl5pPr marL="2171700" indent="-342900">
              <a:spcBef>
                <a:spcPts val="1000"/>
              </a:spcBef>
              <a:spcAft>
                <a:spcPts val="1200"/>
              </a:spcAft>
              <a:buFont typeface="Arial" panose="020B0604020202020204" pitchFamily="34" charset="0"/>
              <a:buChar char="•"/>
              <a:defRPr lang="de-DE" sz="2000"/>
            </a:lvl5pPr>
          </a:lstStyle>
          <a:p>
            <a:pPr lvl="0" rtl="0"/>
            <a:r>
              <a:rPr lang="de-DE"/>
              <a:t>Klicken, um Inhalt hinzuzufügen</a:t>
            </a:r>
          </a:p>
          <a:p>
            <a:pPr lvl="1" rtl="0"/>
            <a:r>
              <a:rPr lang="de-DE"/>
              <a:t>Zweite Ebene</a:t>
            </a:r>
          </a:p>
          <a:p>
            <a:pPr lvl="2" rtl="0"/>
            <a:r>
              <a:rPr lang="de-DE"/>
              <a:t>Dritte Ebene</a:t>
            </a:r>
          </a:p>
          <a:p>
            <a:pPr lvl="3" rtl="0"/>
            <a:r>
              <a:rPr lang="de-DE"/>
              <a:t>Vierte Ebene</a:t>
            </a:r>
          </a:p>
          <a:p>
            <a:pPr lvl="4" rtl="0"/>
            <a:r>
              <a:rPr lang="de-DE"/>
              <a:t>Fünfte Ebene</a:t>
            </a:r>
          </a:p>
        </p:txBody>
      </p:sp>
      <p:sp>
        <p:nvSpPr>
          <p:cNvPr id="2" name="Foliennummernplatzhalter 5">
            <a:extLst>
              <a:ext uri="{FF2B5EF4-FFF2-40B4-BE49-F238E27FC236}">
                <a16:creationId xmlns:a16="http://schemas.microsoft.com/office/drawing/2014/main" id="{8809D86D-3DDE-CA24-4CAA-DF6944B9BCBB}"/>
              </a:ext>
            </a:extLst>
          </p:cNvPr>
          <p:cNvSpPr>
            <a:spLocks noGrp="1"/>
          </p:cNvSpPr>
          <p:nvPr>
            <p:ph type="sldNum" sz="quarter" idx="15"/>
          </p:nvPr>
        </p:nvSpPr>
        <p:spPr>
          <a:xfrm>
            <a:off x="412136" y="5943601"/>
            <a:ext cx="968983" cy="651912"/>
          </a:xfrm>
        </p:spPr>
        <p:txBody>
          <a:bodyPr rtlCol="0"/>
          <a:lstStyle>
            <a:defPPr>
              <a:defRPr lang="de-DE"/>
            </a:defPPr>
          </a:lstStyle>
          <a:p>
            <a:pPr rtl="0"/>
            <a:fld id="{18D65601-5AE2-46FC-B138-694DDD2B510D}" type="slidenum">
              <a:rPr lang="de-DE" smtClean="0"/>
              <a:pPr rtl="0"/>
              <a:t>‹Nr.›</a:t>
            </a:fld>
            <a:endParaRPr lang="de-DE"/>
          </a:p>
        </p:txBody>
      </p:sp>
      <p:sp>
        <p:nvSpPr>
          <p:cNvPr id="5" name="Rechteck 4">
            <a:extLst>
              <a:ext uri="{FF2B5EF4-FFF2-40B4-BE49-F238E27FC236}">
                <a16:creationId xmlns:a16="http://schemas.microsoft.com/office/drawing/2014/main" id="{94389812-0415-9025-AB21-4503F7DF3AB5}"/>
              </a:ext>
              <a:ext uri="{C183D7F6-B498-43B3-948B-1728B52AA6E4}">
                <adec:decorative xmlns:adec="http://schemas.microsoft.com/office/drawing/2017/decorative" val="1"/>
              </a:ext>
            </a:extLst>
          </p:cNvPr>
          <p:cNvSpPr/>
          <p:nvPr userDrawn="1"/>
        </p:nvSpPr>
        <p:spPr>
          <a:xfrm>
            <a:off x="11277600" y="0"/>
            <a:ext cx="914400" cy="9144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de-DE"/>
            </a:defPPr>
          </a:lstStyle>
          <a:p>
            <a:pPr algn="ctr" rtl="0"/>
            <a:endParaRPr lang="de-DE"/>
          </a:p>
        </p:txBody>
      </p:sp>
      <p:cxnSp>
        <p:nvCxnSpPr>
          <p:cNvPr id="6" name="Gerader Verbinder 5">
            <a:extLst>
              <a:ext uri="{FF2B5EF4-FFF2-40B4-BE49-F238E27FC236}">
                <a16:creationId xmlns:a16="http://schemas.microsoft.com/office/drawing/2014/main" id="{6459A5A0-86AD-344B-A0E4-6C55958151EE}"/>
              </a:ext>
              <a:ext uri="{C183D7F6-B498-43B3-948B-1728B52AA6E4}">
                <adec:decorative xmlns:adec="http://schemas.microsoft.com/office/drawing/2017/decorative" val="1"/>
              </a:ext>
            </a:extLst>
          </p:cNvPr>
          <p:cNvCxnSpPr>
            <a:cxnSpLocks/>
          </p:cNvCxnSpPr>
          <p:nvPr userDrawn="1"/>
        </p:nvCxnSpPr>
        <p:spPr>
          <a:xfrm>
            <a:off x="896628" y="0"/>
            <a:ext cx="0" cy="5943600"/>
          </a:xfrm>
          <a:prstGeom prst="line">
            <a:avLst/>
          </a:prstGeom>
          <a:ln w="19050">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61074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0B82F216-62F1-7E0B-63FD-51C27CDAA1B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defPPr>
              <a:defRPr lang="de-DE"/>
            </a:defPPr>
          </a:lstStyle>
          <a:p>
            <a:pPr rtl="0"/>
            <a:r>
              <a:rPr lang="de-DE"/>
              <a:t>Titelmasterformat durch Klicken bearbeiten</a:t>
            </a:r>
          </a:p>
        </p:txBody>
      </p:sp>
      <p:sp>
        <p:nvSpPr>
          <p:cNvPr id="3" name="Textplatzhalter 2">
            <a:extLst>
              <a:ext uri="{FF2B5EF4-FFF2-40B4-BE49-F238E27FC236}">
                <a16:creationId xmlns:a16="http://schemas.microsoft.com/office/drawing/2014/main" id="{7E61F31D-B959-2AD8-9208-FF08B574DB4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defPPr>
              <a:defRPr lang="de-DE"/>
            </a:defPPr>
          </a:lstStyle>
          <a:p>
            <a:pPr lvl="0" rtl="0"/>
            <a:r>
              <a:rPr lang="de-DE"/>
              <a:t>Textmasterformat durch Klicken bearbeiten</a:t>
            </a:r>
          </a:p>
          <a:p>
            <a:pPr lvl="1" rtl="0"/>
            <a:r>
              <a:rPr lang="de-DE"/>
              <a:t>Zweite Ebene</a:t>
            </a:r>
          </a:p>
          <a:p>
            <a:pPr lvl="2" rtl="0"/>
            <a:r>
              <a:rPr lang="de-DE"/>
              <a:t>Dritte Ebene</a:t>
            </a:r>
          </a:p>
          <a:p>
            <a:pPr lvl="3" rtl="0"/>
            <a:r>
              <a:rPr lang="de-DE"/>
              <a:t>Vierte Ebene</a:t>
            </a:r>
          </a:p>
          <a:p>
            <a:pPr lvl="4" rtl="0"/>
            <a:r>
              <a:rPr lang="de-DE"/>
              <a:t>Fünfte Ebene</a:t>
            </a:r>
          </a:p>
        </p:txBody>
      </p:sp>
      <p:sp>
        <p:nvSpPr>
          <p:cNvPr id="4" name="Datumsplatzhalter 3">
            <a:extLst>
              <a:ext uri="{FF2B5EF4-FFF2-40B4-BE49-F238E27FC236}">
                <a16:creationId xmlns:a16="http://schemas.microsoft.com/office/drawing/2014/main" id="{EF32C8C7-5C6C-400B-AEC0-4D8178161B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lang="de-DE" sz="900" b="0" cap="all" spc="150" baseline="0">
                <a:solidFill>
                  <a:schemeClr val="bg2">
                    <a:lumMod val="50000"/>
                  </a:schemeClr>
                </a:solidFill>
                <a:latin typeface="Univers Light" panose="020B0403020202020204" pitchFamily="34" charset="0"/>
              </a:defRPr>
            </a:lvl1pPr>
          </a:lstStyle>
          <a:p>
            <a:pPr rtl="0"/>
            <a:endParaRPr lang="de-DE"/>
          </a:p>
        </p:txBody>
      </p:sp>
      <p:sp>
        <p:nvSpPr>
          <p:cNvPr id="5" name="Fußzeilenplatzhalter 4">
            <a:extLst>
              <a:ext uri="{FF2B5EF4-FFF2-40B4-BE49-F238E27FC236}">
                <a16:creationId xmlns:a16="http://schemas.microsoft.com/office/drawing/2014/main" id="{4B7105D6-7B52-4B7D-9473-BCD571A93A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de-DE" sz="900" b="0" cap="all" spc="150" baseline="0">
                <a:solidFill>
                  <a:schemeClr val="bg2">
                    <a:lumMod val="50000"/>
                  </a:schemeClr>
                </a:solidFill>
                <a:latin typeface="Univers Light" panose="020B0403020202020204" pitchFamily="34" charset="0"/>
              </a:defRPr>
            </a:lvl1pPr>
          </a:lstStyle>
          <a:p>
            <a:pPr rtl="0"/>
            <a:endParaRPr lang="de-DE"/>
          </a:p>
        </p:txBody>
      </p:sp>
      <p:sp>
        <p:nvSpPr>
          <p:cNvPr id="6" name="Foliennummernplatzhalter 5">
            <a:extLst>
              <a:ext uri="{FF2B5EF4-FFF2-40B4-BE49-F238E27FC236}">
                <a16:creationId xmlns:a16="http://schemas.microsoft.com/office/drawing/2014/main" id="{B13EAA0A-7090-4FA3-AD1C-CD4570404021}"/>
              </a:ext>
            </a:extLst>
          </p:cNvPr>
          <p:cNvSpPr>
            <a:spLocks noGrp="1"/>
          </p:cNvSpPr>
          <p:nvPr>
            <p:ph type="sldNum" sz="quarter" idx="4"/>
          </p:nvPr>
        </p:nvSpPr>
        <p:spPr>
          <a:xfrm>
            <a:off x="412136" y="5943601"/>
            <a:ext cx="968983" cy="651912"/>
          </a:xfrm>
          <a:prstGeom prst="rect">
            <a:avLst/>
          </a:prstGeom>
        </p:spPr>
        <p:txBody>
          <a:bodyPr vert="horz" lIns="91440" tIns="45720" rIns="91440" bIns="45720" rtlCol="0" anchor="ctr"/>
          <a:lstStyle>
            <a:lvl1pPr algn="ctr">
              <a:defRPr lang="de-DE" sz="1200" b="1" spc="150" baseline="0">
                <a:solidFill>
                  <a:schemeClr val="tx1"/>
                </a:solidFill>
                <a:latin typeface="+mn-lt"/>
              </a:defRPr>
            </a:lvl1pPr>
          </a:lstStyle>
          <a:p>
            <a:pPr rtl="0"/>
            <a:fld id="{18D65601-5AE2-46FC-B138-694DDD2B510D}" type="slidenum">
              <a:rPr lang="de-DE" smtClean="0"/>
              <a:pPr rtl="0"/>
              <a:t>‹Nr.›</a:t>
            </a:fld>
            <a:endParaRPr lang="de-DE"/>
          </a:p>
        </p:txBody>
      </p:sp>
    </p:spTree>
    <p:extLst>
      <p:ext uri="{BB962C8B-B14F-4D97-AF65-F5344CB8AC3E}">
        <p14:creationId xmlns:p14="http://schemas.microsoft.com/office/powerpoint/2010/main" val="737433849"/>
      </p:ext>
    </p:extLst>
  </p:cSld>
  <p:clrMap bg1="lt1" tx1="dk1" bg2="lt2" tx2="dk2" accent1="accent1" accent2="accent2" accent3="accent3" accent4="accent4" accent5="accent5" accent6="accent6" hlink="hlink" folHlink="folHlink"/>
  <p:sldLayoutIdLst>
    <p:sldLayoutId id="2147483694" r:id="rId1"/>
    <p:sldLayoutId id="2147483693" r:id="rId2"/>
    <p:sldLayoutId id="2147483692" r:id="rId3"/>
    <p:sldLayoutId id="2147483691" r:id="rId4"/>
    <p:sldLayoutId id="2147483690" r:id="rId5"/>
    <p:sldLayoutId id="2147483689" r:id="rId6"/>
    <p:sldLayoutId id="2147483688" r:id="rId7"/>
    <p:sldLayoutId id="2147483687" r:id="rId8"/>
    <p:sldLayoutId id="2147483686" r:id="rId9"/>
    <p:sldLayoutId id="2147483685" r:id="rId10"/>
    <p:sldLayoutId id="2147483684" r:id="rId11"/>
    <p:sldLayoutId id="2147483682" r:id="rId12"/>
    <p:sldLayoutId id="2147483681" r:id="rId13"/>
  </p:sldLayoutIdLst>
  <p:hf hdr="0" ftr="0" dt="0"/>
  <p:txStyles>
    <p:titleStyle>
      <a:lvl1pPr algn="l" defTabSz="914400" rtl="0" eaLnBrk="1" latinLnBrk="0" hangingPunct="1">
        <a:lnSpc>
          <a:spcPct val="90000"/>
        </a:lnSpc>
        <a:spcBef>
          <a:spcPct val="0"/>
        </a:spcBef>
        <a:buNone/>
        <a:defRPr lang="de-DE"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lang="de-DE"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de-DE"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de-DE"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de-DE"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de-DE"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de-DE"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de-DE"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de-DE"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de-DE" sz="1800" kern="1200">
          <a:solidFill>
            <a:schemeClr val="tx1"/>
          </a:solidFill>
          <a:latin typeface="+mn-lt"/>
          <a:ea typeface="+mn-ea"/>
          <a:cs typeface="+mn-cs"/>
        </a:defRPr>
      </a:lvl9pPr>
    </p:bodyStyle>
    <p:otherStyle>
      <a:defPPr>
        <a:defRPr lang="de-DE"/>
      </a:defPPr>
      <a:lvl1pPr marL="0" algn="l" defTabSz="914400" rtl="0" eaLnBrk="1" latinLnBrk="0" hangingPunct="1">
        <a:defRPr lang="de-DE" sz="1800" kern="1200">
          <a:solidFill>
            <a:schemeClr val="tx1"/>
          </a:solidFill>
          <a:latin typeface="+mn-lt"/>
          <a:ea typeface="+mn-ea"/>
          <a:cs typeface="+mn-cs"/>
        </a:defRPr>
      </a:lvl1pPr>
      <a:lvl2pPr marL="457200" algn="l" defTabSz="914400" rtl="0" eaLnBrk="1" latinLnBrk="0" hangingPunct="1">
        <a:defRPr lang="de-DE" sz="1800" kern="1200">
          <a:solidFill>
            <a:schemeClr val="tx1"/>
          </a:solidFill>
          <a:latin typeface="+mn-lt"/>
          <a:ea typeface="+mn-ea"/>
          <a:cs typeface="+mn-cs"/>
        </a:defRPr>
      </a:lvl2pPr>
      <a:lvl3pPr marL="914400" algn="l" defTabSz="914400" rtl="0" eaLnBrk="1" latinLnBrk="0" hangingPunct="1">
        <a:defRPr lang="de-DE" sz="1800" kern="1200">
          <a:solidFill>
            <a:schemeClr val="tx1"/>
          </a:solidFill>
          <a:latin typeface="+mn-lt"/>
          <a:ea typeface="+mn-ea"/>
          <a:cs typeface="+mn-cs"/>
        </a:defRPr>
      </a:lvl3pPr>
      <a:lvl4pPr marL="1371600" algn="l" defTabSz="914400" rtl="0" eaLnBrk="1" latinLnBrk="0" hangingPunct="1">
        <a:defRPr lang="de-DE" sz="1800" kern="1200">
          <a:solidFill>
            <a:schemeClr val="tx1"/>
          </a:solidFill>
          <a:latin typeface="+mn-lt"/>
          <a:ea typeface="+mn-ea"/>
          <a:cs typeface="+mn-cs"/>
        </a:defRPr>
      </a:lvl4pPr>
      <a:lvl5pPr marL="1828800" algn="l" defTabSz="914400" rtl="0" eaLnBrk="1" latinLnBrk="0" hangingPunct="1">
        <a:defRPr lang="de-DE" sz="1800" kern="1200">
          <a:solidFill>
            <a:schemeClr val="tx1"/>
          </a:solidFill>
          <a:latin typeface="+mn-lt"/>
          <a:ea typeface="+mn-ea"/>
          <a:cs typeface="+mn-cs"/>
        </a:defRPr>
      </a:lvl5pPr>
      <a:lvl6pPr marL="2286000" algn="l" defTabSz="914400" rtl="0" eaLnBrk="1" latinLnBrk="0" hangingPunct="1">
        <a:defRPr lang="de-DE" sz="1800" kern="1200">
          <a:solidFill>
            <a:schemeClr val="tx1"/>
          </a:solidFill>
          <a:latin typeface="+mn-lt"/>
          <a:ea typeface="+mn-ea"/>
          <a:cs typeface="+mn-cs"/>
        </a:defRPr>
      </a:lvl6pPr>
      <a:lvl7pPr marL="2743200" algn="l" defTabSz="914400" rtl="0" eaLnBrk="1" latinLnBrk="0" hangingPunct="1">
        <a:defRPr lang="de-DE" sz="1800" kern="1200">
          <a:solidFill>
            <a:schemeClr val="tx1"/>
          </a:solidFill>
          <a:latin typeface="+mn-lt"/>
          <a:ea typeface="+mn-ea"/>
          <a:cs typeface="+mn-cs"/>
        </a:defRPr>
      </a:lvl7pPr>
      <a:lvl8pPr marL="3200400" algn="l" defTabSz="914400" rtl="0" eaLnBrk="1" latinLnBrk="0" hangingPunct="1">
        <a:defRPr lang="de-DE" sz="1800" kern="1200">
          <a:solidFill>
            <a:schemeClr val="tx1"/>
          </a:solidFill>
          <a:latin typeface="+mn-lt"/>
          <a:ea typeface="+mn-ea"/>
          <a:cs typeface="+mn-cs"/>
        </a:defRPr>
      </a:lvl8pPr>
      <a:lvl9pPr marL="3657600" algn="l" defTabSz="914400" rtl="0" eaLnBrk="1" latinLnBrk="0" hangingPunct="1">
        <a:defRPr lang="de-DE"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5454C9E-20FB-B999-9303-C71D1334BAD7}"/>
              </a:ext>
            </a:extLst>
          </p:cNvPr>
          <p:cNvSpPr>
            <a:spLocks noGrp="1"/>
          </p:cNvSpPr>
          <p:nvPr>
            <p:ph type="title"/>
          </p:nvPr>
        </p:nvSpPr>
        <p:spPr>
          <a:xfrm>
            <a:off x="1317615" y="690511"/>
            <a:ext cx="10874385" cy="5926189"/>
          </a:xfrm>
        </p:spPr>
        <p:txBody>
          <a:bodyPr rtlCol="0">
            <a:normAutofit/>
          </a:bodyPr>
          <a:lstStyle>
            <a:defPPr>
              <a:defRPr lang="de-DE"/>
            </a:defPPr>
          </a:lstStyle>
          <a:p>
            <a:pPr rtl="0">
              <a:spcAft>
                <a:spcPts val="1800"/>
              </a:spcAft>
            </a:pPr>
            <a:r>
              <a:rPr lang="de-DE" sz="3600" dirty="0"/>
              <a:t>Data-Driven Retail: </a:t>
            </a:r>
            <a:br>
              <a:rPr lang="de-DE" sz="3600" dirty="0"/>
            </a:br>
            <a:r>
              <a:rPr lang="de-DE" sz="3600" dirty="0"/>
              <a:t>Business </a:t>
            </a:r>
            <a:r>
              <a:rPr lang="de-DE" sz="3600" dirty="0" err="1"/>
              <a:t>Intelligence</a:t>
            </a:r>
            <a:r>
              <a:rPr lang="de-DE" sz="3600" dirty="0"/>
              <a:t> and </a:t>
            </a:r>
            <a:br>
              <a:rPr lang="de-DE" sz="3600" dirty="0"/>
            </a:br>
            <a:r>
              <a:rPr lang="de-DE" sz="3600" dirty="0"/>
              <a:t>AI-</a:t>
            </a:r>
            <a:r>
              <a:rPr lang="de-DE" sz="3600" dirty="0" err="1"/>
              <a:t>based</a:t>
            </a:r>
            <a:r>
              <a:rPr lang="de-DE" sz="3600" dirty="0"/>
              <a:t> </a:t>
            </a:r>
            <a:r>
              <a:rPr lang="de-DE" sz="3600" dirty="0" err="1"/>
              <a:t>predictive</a:t>
            </a:r>
            <a:r>
              <a:rPr lang="de-DE" sz="3600" dirty="0"/>
              <a:t> Sales </a:t>
            </a:r>
            <a:r>
              <a:rPr lang="de-DE" sz="3600" dirty="0" err="1"/>
              <a:t>Forecasting</a:t>
            </a:r>
            <a:br>
              <a:rPr lang="de-DE" sz="4000" dirty="0"/>
            </a:br>
            <a:br>
              <a:rPr lang="de-DE" sz="4000" dirty="0"/>
            </a:br>
            <a:r>
              <a:rPr lang="de-DE" sz="1800" dirty="0" err="1"/>
              <a:t>by</a:t>
            </a:r>
            <a:r>
              <a:rPr lang="de-DE" sz="1800" dirty="0"/>
              <a:t> Christian und Mario</a:t>
            </a:r>
            <a:endParaRPr lang="de-DE" sz="4000" dirty="0"/>
          </a:p>
        </p:txBody>
      </p:sp>
    </p:spTree>
    <p:extLst>
      <p:ext uri="{BB962C8B-B14F-4D97-AF65-F5344CB8AC3E}">
        <p14:creationId xmlns:p14="http://schemas.microsoft.com/office/powerpoint/2010/main" val="33788224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a:extLst>
              <a:ext uri="{FF2B5EF4-FFF2-40B4-BE49-F238E27FC236}">
                <a16:creationId xmlns:a16="http://schemas.microsoft.com/office/drawing/2014/main" id="{0CF4CF10-E657-9312-6246-81DA67062BE0}"/>
              </a:ext>
            </a:extLst>
          </p:cNvPr>
          <p:cNvPicPr>
            <a:picLocks noChangeAspect="1"/>
          </p:cNvPicPr>
          <p:nvPr/>
        </p:nvPicPr>
        <p:blipFill>
          <a:blip r:embed="rId3"/>
          <a:srcRect l="15132" r="20011" b="-2"/>
          <a:stretch/>
        </p:blipFill>
        <p:spPr>
          <a:xfrm>
            <a:off x="6642169" y="-1"/>
            <a:ext cx="4635426" cy="6857999"/>
          </a:xfrm>
          <a:prstGeom prst="rect">
            <a:avLst/>
          </a:prstGeom>
          <a:noFill/>
        </p:spPr>
      </p:pic>
      <p:sp>
        <p:nvSpPr>
          <p:cNvPr id="2" name="Titel 6">
            <a:extLst>
              <a:ext uri="{FF2B5EF4-FFF2-40B4-BE49-F238E27FC236}">
                <a16:creationId xmlns:a16="http://schemas.microsoft.com/office/drawing/2014/main" id="{16C176D2-CD9B-9E63-15E7-8F19EAE8C138}"/>
              </a:ext>
            </a:extLst>
          </p:cNvPr>
          <p:cNvSpPr txBox="1">
            <a:spLocks/>
          </p:cNvSpPr>
          <p:nvPr/>
        </p:nvSpPr>
        <p:spPr>
          <a:xfrm>
            <a:off x="1353827" y="3508310"/>
            <a:ext cx="9923770" cy="3248090"/>
          </a:xfrm>
          <a:prstGeom prst="rect">
            <a:avLst/>
          </a:prstGeom>
        </p:spPr>
        <p:txBody>
          <a:bodyPr vert="horz" lIns="91440" tIns="45720" rIns="91440" bIns="45720" rtlCol="0" anchor="ctr">
            <a:normAutofit/>
          </a:bodyPr>
          <a:lstStyle>
            <a:defPPr>
              <a:defRPr lang="de-DE"/>
            </a:defPPr>
            <a:lvl1pPr algn="l" defTabSz="914400" rtl="0" eaLnBrk="1" latinLnBrk="0" hangingPunct="1">
              <a:lnSpc>
                <a:spcPct val="90000"/>
              </a:lnSpc>
              <a:spcBef>
                <a:spcPct val="0"/>
              </a:spcBef>
              <a:buNone/>
              <a:defRPr lang="de-DE" sz="3600" kern="1200">
                <a:solidFill>
                  <a:schemeClr val="tx1"/>
                </a:solidFill>
                <a:latin typeface="+mj-lt"/>
                <a:ea typeface="+mj-ea"/>
                <a:cs typeface="+mj-cs"/>
              </a:defRPr>
            </a:lvl1pPr>
          </a:lstStyle>
          <a:p>
            <a:r>
              <a:rPr lang="de-DE" dirty="0" err="1"/>
              <a:t>Our</a:t>
            </a:r>
            <a:r>
              <a:rPr lang="de-DE" dirty="0"/>
              <a:t> </a:t>
            </a:r>
            <a:r>
              <a:rPr lang="de-DE" dirty="0" err="1"/>
              <a:t>story</a:t>
            </a:r>
            <a:r>
              <a:rPr lang="de-DE" dirty="0"/>
              <a:t>…</a:t>
            </a:r>
          </a:p>
        </p:txBody>
      </p:sp>
    </p:spTree>
    <p:extLst>
      <p:ext uri="{BB962C8B-B14F-4D97-AF65-F5344CB8AC3E}">
        <p14:creationId xmlns:p14="http://schemas.microsoft.com/office/powerpoint/2010/main" val="3752118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a:extLst>
              <a:ext uri="{FF2B5EF4-FFF2-40B4-BE49-F238E27FC236}">
                <a16:creationId xmlns:a16="http://schemas.microsoft.com/office/drawing/2014/main" id="{4C0FEFBF-60FD-0161-6F6E-89EE39389CEE}"/>
              </a:ext>
            </a:extLst>
          </p:cNvPr>
          <p:cNvSpPr>
            <a:spLocks noGrp="1"/>
          </p:cNvSpPr>
          <p:nvPr>
            <p:ph type="title"/>
          </p:nvPr>
        </p:nvSpPr>
        <p:spPr>
          <a:xfrm>
            <a:off x="1353827" y="3508310"/>
            <a:ext cx="9923770" cy="3248090"/>
          </a:xfrm>
        </p:spPr>
        <p:txBody>
          <a:bodyPr rtlCol="0" anchor="ctr"/>
          <a:lstStyle>
            <a:defPPr>
              <a:defRPr lang="de-DE"/>
            </a:defPPr>
          </a:lstStyle>
          <a:p>
            <a:pPr rtl="0"/>
            <a:r>
              <a:rPr lang="de-DE"/>
              <a:t>Eine Gratwanderung…</a:t>
            </a:r>
          </a:p>
        </p:txBody>
      </p:sp>
      <p:pic>
        <p:nvPicPr>
          <p:cNvPr id="10" name="Grafik 9" descr="Ein Bild, das Text, Im Haus, Box, Behälter enthält.&#10;&#10;Automatisch generierte Beschreibung">
            <a:extLst>
              <a:ext uri="{FF2B5EF4-FFF2-40B4-BE49-F238E27FC236}">
                <a16:creationId xmlns:a16="http://schemas.microsoft.com/office/drawing/2014/main" id="{D18EFFB9-8EF9-290B-358C-A61354DF7250}"/>
              </a:ext>
            </a:extLst>
          </p:cNvPr>
          <p:cNvPicPr>
            <a:picLocks noChangeAspect="1"/>
          </p:cNvPicPr>
          <p:nvPr/>
        </p:nvPicPr>
        <p:blipFill>
          <a:blip r:embed="rId3"/>
          <a:srcRect r="26010"/>
          <a:stretch/>
        </p:blipFill>
        <p:spPr>
          <a:xfrm>
            <a:off x="4019425" y="176631"/>
            <a:ext cx="3087647" cy="2889466"/>
          </a:xfrm>
          <a:prstGeom prst="rect">
            <a:avLst/>
          </a:prstGeom>
        </p:spPr>
      </p:pic>
      <p:pic>
        <p:nvPicPr>
          <p:cNvPr id="12" name="Grafik 11" descr="Ein Bild, das Kleidung, Schuhwerk, Im Haus, Person enthält.&#10;&#10;Automatisch generierte Beschreibung">
            <a:extLst>
              <a:ext uri="{FF2B5EF4-FFF2-40B4-BE49-F238E27FC236}">
                <a16:creationId xmlns:a16="http://schemas.microsoft.com/office/drawing/2014/main" id="{76BFEDE6-C6B3-D298-7D36-DA35C5784EAB}"/>
              </a:ext>
            </a:extLst>
          </p:cNvPr>
          <p:cNvPicPr>
            <a:picLocks noChangeAspect="1"/>
          </p:cNvPicPr>
          <p:nvPr/>
        </p:nvPicPr>
        <p:blipFill>
          <a:blip r:embed="rId4"/>
          <a:stretch>
            <a:fillRect/>
          </a:stretch>
        </p:blipFill>
        <p:spPr>
          <a:xfrm>
            <a:off x="1284849" y="176631"/>
            <a:ext cx="2638225" cy="3517900"/>
          </a:xfrm>
          <a:prstGeom prst="rect">
            <a:avLst/>
          </a:prstGeom>
        </p:spPr>
      </p:pic>
      <p:pic>
        <p:nvPicPr>
          <p:cNvPr id="18" name="Grafik 17" descr="Ein Bild, das Einzelhandelsgeschäft, Supermarkt, Kleidung, Lebensmittelgeschäft enthält.&#10;&#10;Automatisch generierte Beschreibung">
            <a:extLst>
              <a:ext uri="{FF2B5EF4-FFF2-40B4-BE49-F238E27FC236}">
                <a16:creationId xmlns:a16="http://schemas.microsoft.com/office/drawing/2014/main" id="{1281C78F-50B2-C926-97CB-02A9A8E41BC1}"/>
              </a:ext>
            </a:extLst>
          </p:cNvPr>
          <p:cNvPicPr>
            <a:picLocks noChangeAspect="1"/>
          </p:cNvPicPr>
          <p:nvPr/>
        </p:nvPicPr>
        <p:blipFill>
          <a:blip r:embed="rId5"/>
          <a:stretch>
            <a:fillRect/>
          </a:stretch>
        </p:blipFill>
        <p:spPr>
          <a:xfrm>
            <a:off x="7632700" y="370820"/>
            <a:ext cx="4042916" cy="2695277"/>
          </a:xfrm>
          <a:prstGeom prst="rect">
            <a:avLst/>
          </a:prstGeom>
        </p:spPr>
      </p:pic>
      <p:pic>
        <p:nvPicPr>
          <p:cNvPr id="26" name="Grafik 25" descr="Ein Bild, das Kleidung, Person, Jeans, Menschliches Gesicht enthält.&#10;&#10;Automatisch generierte Beschreibung">
            <a:extLst>
              <a:ext uri="{FF2B5EF4-FFF2-40B4-BE49-F238E27FC236}">
                <a16:creationId xmlns:a16="http://schemas.microsoft.com/office/drawing/2014/main" id="{7F2E6BD7-B167-90D2-48EC-63F9F3BAFD17}"/>
              </a:ext>
            </a:extLst>
          </p:cNvPr>
          <p:cNvPicPr>
            <a:picLocks noChangeAspect="1"/>
          </p:cNvPicPr>
          <p:nvPr/>
        </p:nvPicPr>
        <p:blipFill>
          <a:blip r:embed="rId6"/>
          <a:srcRect l="-788" r="1"/>
          <a:stretch/>
        </p:blipFill>
        <p:spPr>
          <a:xfrm rot="386357">
            <a:off x="9829572" y="3062821"/>
            <a:ext cx="2017203" cy="3002164"/>
          </a:xfrm>
          <a:prstGeom prst="rect">
            <a:avLst/>
          </a:prstGeom>
        </p:spPr>
      </p:pic>
      <p:pic>
        <p:nvPicPr>
          <p:cNvPr id="3" name="Grafik 2" descr="Ein Bild, das Weihnachtsbaum, Einzelhandelsgeschäft, Im Haus, Supermarkt enthält.&#10;&#10;Automatisch generierte Beschreibung">
            <a:extLst>
              <a:ext uri="{FF2B5EF4-FFF2-40B4-BE49-F238E27FC236}">
                <a16:creationId xmlns:a16="http://schemas.microsoft.com/office/drawing/2014/main" id="{2F5791A1-1944-309D-FE73-8AF385BCD7F9}"/>
              </a:ext>
            </a:extLst>
          </p:cNvPr>
          <p:cNvPicPr>
            <a:picLocks noChangeAspect="1"/>
          </p:cNvPicPr>
          <p:nvPr/>
        </p:nvPicPr>
        <p:blipFill>
          <a:blip r:embed="rId7"/>
          <a:stretch>
            <a:fillRect/>
          </a:stretch>
        </p:blipFill>
        <p:spPr>
          <a:xfrm>
            <a:off x="6853236" y="3225800"/>
            <a:ext cx="2955274" cy="2955274"/>
          </a:xfrm>
          <a:prstGeom prst="rect">
            <a:avLst/>
          </a:prstGeom>
        </p:spPr>
      </p:pic>
    </p:spTree>
    <p:extLst>
      <p:ext uri="{BB962C8B-B14F-4D97-AF65-F5344CB8AC3E}">
        <p14:creationId xmlns:p14="http://schemas.microsoft.com/office/powerpoint/2010/main" val="751886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a:extLst>
              <a:ext uri="{FF2B5EF4-FFF2-40B4-BE49-F238E27FC236}">
                <a16:creationId xmlns:a16="http://schemas.microsoft.com/office/drawing/2014/main" id="{4C0FEFBF-60FD-0161-6F6E-89EE39389CEE}"/>
              </a:ext>
            </a:extLst>
          </p:cNvPr>
          <p:cNvSpPr>
            <a:spLocks noGrp="1"/>
          </p:cNvSpPr>
          <p:nvPr>
            <p:ph type="title"/>
          </p:nvPr>
        </p:nvSpPr>
        <p:spPr>
          <a:xfrm>
            <a:off x="1353827" y="3508310"/>
            <a:ext cx="9923770" cy="3248090"/>
          </a:xfrm>
        </p:spPr>
        <p:txBody>
          <a:bodyPr rtlCol="0" anchor="ctr"/>
          <a:lstStyle>
            <a:defPPr>
              <a:defRPr lang="de-DE"/>
            </a:defPPr>
          </a:lstStyle>
          <a:p>
            <a:pPr rtl="0"/>
            <a:r>
              <a:rPr lang="de-DE"/>
              <a:t>Der Zusammenbruch…</a:t>
            </a:r>
          </a:p>
        </p:txBody>
      </p:sp>
      <p:pic>
        <p:nvPicPr>
          <p:cNvPr id="16" name="Grafik 15">
            <a:extLst>
              <a:ext uri="{FF2B5EF4-FFF2-40B4-BE49-F238E27FC236}">
                <a16:creationId xmlns:a16="http://schemas.microsoft.com/office/drawing/2014/main" id="{814C6981-DE6A-0F11-1C08-AA9CE3E6A778}"/>
              </a:ext>
            </a:extLst>
          </p:cNvPr>
          <p:cNvPicPr>
            <a:picLocks noChangeAspect="1"/>
          </p:cNvPicPr>
          <p:nvPr/>
        </p:nvPicPr>
        <p:blipFill>
          <a:blip r:embed="rId3"/>
          <a:stretch>
            <a:fillRect/>
          </a:stretch>
        </p:blipFill>
        <p:spPr>
          <a:xfrm rot="21424649">
            <a:off x="4396643" y="261207"/>
            <a:ext cx="4040824" cy="3055125"/>
          </a:xfrm>
          <a:prstGeom prst="rect">
            <a:avLst/>
          </a:prstGeom>
        </p:spPr>
      </p:pic>
      <p:pic>
        <p:nvPicPr>
          <p:cNvPr id="18" name="Grafik 17">
            <a:extLst>
              <a:ext uri="{FF2B5EF4-FFF2-40B4-BE49-F238E27FC236}">
                <a16:creationId xmlns:a16="http://schemas.microsoft.com/office/drawing/2014/main" id="{5BEAA515-4177-4395-907C-01545E0C16F2}"/>
              </a:ext>
            </a:extLst>
          </p:cNvPr>
          <p:cNvPicPr>
            <a:picLocks noChangeAspect="1"/>
          </p:cNvPicPr>
          <p:nvPr/>
        </p:nvPicPr>
        <p:blipFill>
          <a:blip r:embed="rId4"/>
          <a:stretch>
            <a:fillRect/>
          </a:stretch>
        </p:blipFill>
        <p:spPr>
          <a:xfrm>
            <a:off x="1102159" y="225584"/>
            <a:ext cx="3043362" cy="3043362"/>
          </a:xfrm>
          <a:prstGeom prst="rect">
            <a:avLst/>
          </a:prstGeom>
        </p:spPr>
      </p:pic>
      <p:pic>
        <p:nvPicPr>
          <p:cNvPr id="22" name="Grafik 21" descr="Ein Bild, das Menschliches Gesicht, Kleidung, Person, Mann enthält.&#10;&#10;Automatisch generierte Beschreibung">
            <a:extLst>
              <a:ext uri="{FF2B5EF4-FFF2-40B4-BE49-F238E27FC236}">
                <a16:creationId xmlns:a16="http://schemas.microsoft.com/office/drawing/2014/main" id="{F80F0609-5278-807C-5A57-C2FD331F3D0C}"/>
              </a:ext>
            </a:extLst>
          </p:cNvPr>
          <p:cNvPicPr>
            <a:picLocks noChangeAspect="1"/>
          </p:cNvPicPr>
          <p:nvPr/>
        </p:nvPicPr>
        <p:blipFill>
          <a:blip r:embed="rId5"/>
          <a:stretch>
            <a:fillRect/>
          </a:stretch>
        </p:blipFill>
        <p:spPr>
          <a:xfrm rot="229028">
            <a:off x="8862548" y="225584"/>
            <a:ext cx="3013076" cy="3013076"/>
          </a:xfrm>
          <a:prstGeom prst="rect">
            <a:avLst/>
          </a:prstGeom>
        </p:spPr>
      </p:pic>
      <p:pic>
        <p:nvPicPr>
          <p:cNvPr id="20" name="Grafik 19" descr="Ein Bild, das Person, Menschliches Gesicht, Mann, Bart enthält.&#10;&#10;Automatisch generierte Beschreibung">
            <a:extLst>
              <a:ext uri="{FF2B5EF4-FFF2-40B4-BE49-F238E27FC236}">
                <a16:creationId xmlns:a16="http://schemas.microsoft.com/office/drawing/2014/main" id="{AC6BA0F4-81AF-6E4D-8926-74B19AE6C614}"/>
              </a:ext>
            </a:extLst>
          </p:cNvPr>
          <p:cNvPicPr>
            <a:picLocks noChangeAspect="1"/>
          </p:cNvPicPr>
          <p:nvPr/>
        </p:nvPicPr>
        <p:blipFill>
          <a:blip r:embed="rId6"/>
          <a:stretch>
            <a:fillRect/>
          </a:stretch>
        </p:blipFill>
        <p:spPr>
          <a:xfrm>
            <a:off x="7657948" y="2898775"/>
            <a:ext cx="3857625" cy="3857625"/>
          </a:xfrm>
          <a:prstGeom prst="rect">
            <a:avLst/>
          </a:prstGeom>
        </p:spPr>
      </p:pic>
    </p:spTree>
    <p:extLst>
      <p:ext uri="{BB962C8B-B14F-4D97-AF65-F5344CB8AC3E}">
        <p14:creationId xmlns:p14="http://schemas.microsoft.com/office/powerpoint/2010/main" val="34216806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a:extLst>
              <a:ext uri="{FF2B5EF4-FFF2-40B4-BE49-F238E27FC236}">
                <a16:creationId xmlns:a16="http://schemas.microsoft.com/office/drawing/2014/main" id="{4C0FEFBF-60FD-0161-6F6E-89EE39389CEE}"/>
              </a:ext>
            </a:extLst>
          </p:cNvPr>
          <p:cNvSpPr>
            <a:spLocks noGrp="1"/>
          </p:cNvSpPr>
          <p:nvPr>
            <p:ph type="title"/>
          </p:nvPr>
        </p:nvSpPr>
        <p:spPr>
          <a:xfrm>
            <a:off x="1353827" y="3508310"/>
            <a:ext cx="9923770" cy="3260790"/>
          </a:xfrm>
        </p:spPr>
        <p:txBody>
          <a:bodyPr rtlCol="0" anchor="ctr"/>
          <a:lstStyle>
            <a:defPPr>
              <a:defRPr lang="de-DE"/>
            </a:defPPr>
          </a:lstStyle>
          <a:p>
            <a:pPr rtl="0"/>
            <a:r>
              <a:rPr lang="de-DE"/>
              <a:t>Der Wendepunkt…</a:t>
            </a:r>
          </a:p>
        </p:txBody>
      </p:sp>
      <p:pic>
        <p:nvPicPr>
          <p:cNvPr id="11" name="Grafik 10">
            <a:extLst>
              <a:ext uri="{FF2B5EF4-FFF2-40B4-BE49-F238E27FC236}">
                <a16:creationId xmlns:a16="http://schemas.microsoft.com/office/drawing/2014/main" id="{607DBBB1-6F54-E438-AB01-7AC72718989E}"/>
              </a:ext>
            </a:extLst>
          </p:cNvPr>
          <p:cNvPicPr>
            <a:picLocks noChangeAspect="1"/>
          </p:cNvPicPr>
          <p:nvPr/>
        </p:nvPicPr>
        <p:blipFill>
          <a:blip r:embed="rId3"/>
          <a:stretch>
            <a:fillRect/>
          </a:stretch>
        </p:blipFill>
        <p:spPr>
          <a:xfrm>
            <a:off x="1037015" y="2035126"/>
            <a:ext cx="2811085" cy="1824284"/>
          </a:xfrm>
          <a:prstGeom prst="rect">
            <a:avLst/>
          </a:prstGeom>
        </p:spPr>
      </p:pic>
      <p:pic>
        <p:nvPicPr>
          <p:cNvPr id="15" name="Grafik 14" descr="Ein Bild, das Person, Kleidung, Menschliches Gesicht, Mann enthält.&#10;&#10;Automatisch generierte Beschreibung">
            <a:extLst>
              <a:ext uri="{FF2B5EF4-FFF2-40B4-BE49-F238E27FC236}">
                <a16:creationId xmlns:a16="http://schemas.microsoft.com/office/drawing/2014/main" id="{B9E680D7-B0E3-8012-E3F6-66428F447018}"/>
              </a:ext>
            </a:extLst>
          </p:cNvPr>
          <p:cNvPicPr>
            <a:picLocks noChangeAspect="1"/>
          </p:cNvPicPr>
          <p:nvPr/>
        </p:nvPicPr>
        <p:blipFill>
          <a:blip r:embed="rId4"/>
          <a:stretch>
            <a:fillRect/>
          </a:stretch>
        </p:blipFill>
        <p:spPr>
          <a:xfrm>
            <a:off x="6845629" y="1150341"/>
            <a:ext cx="5194299" cy="5418137"/>
          </a:xfrm>
          <a:prstGeom prst="rect">
            <a:avLst/>
          </a:prstGeom>
        </p:spPr>
      </p:pic>
      <p:pic>
        <p:nvPicPr>
          <p:cNvPr id="23" name="Grafik 22" descr="Ein Bild, das Text, Person, Computer, Gerät enthält.&#10;&#10;Automatisch generierte Beschreibung">
            <a:extLst>
              <a:ext uri="{FF2B5EF4-FFF2-40B4-BE49-F238E27FC236}">
                <a16:creationId xmlns:a16="http://schemas.microsoft.com/office/drawing/2014/main" id="{62AEDCD1-F2A6-40FE-C7E9-8570581B55B8}"/>
              </a:ext>
            </a:extLst>
          </p:cNvPr>
          <p:cNvPicPr>
            <a:picLocks noChangeAspect="1"/>
          </p:cNvPicPr>
          <p:nvPr/>
        </p:nvPicPr>
        <p:blipFill>
          <a:blip r:embed="rId5"/>
          <a:stretch>
            <a:fillRect/>
          </a:stretch>
        </p:blipFill>
        <p:spPr>
          <a:xfrm>
            <a:off x="1037015" y="198407"/>
            <a:ext cx="2811085" cy="1772301"/>
          </a:xfrm>
          <a:prstGeom prst="rect">
            <a:avLst/>
          </a:prstGeom>
        </p:spPr>
      </p:pic>
      <p:pic>
        <p:nvPicPr>
          <p:cNvPr id="27" name="Grafik 26" descr="Ein Bild, das Text, Handy, Gerät, Elektronisches Gerät enthält.&#10;&#10;Automatisch generierte Beschreibung">
            <a:extLst>
              <a:ext uri="{FF2B5EF4-FFF2-40B4-BE49-F238E27FC236}">
                <a16:creationId xmlns:a16="http://schemas.microsoft.com/office/drawing/2014/main" id="{41073DA8-885C-EBDB-EC01-59146FADF782}"/>
              </a:ext>
            </a:extLst>
          </p:cNvPr>
          <p:cNvPicPr>
            <a:picLocks noChangeAspect="1"/>
          </p:cNvPicPr>
          <p:nvPr/>
        </p:nvPicPr>
        <p:blipFill>
          <a:blip r:embed="rId6"/>
          <a:stretch>
            <a:fillRect/>
          </a:stretch>
        </p:blipFill>
        <p:spPr>
          <a:xfrm>
            <a:off x="3898899" y="460103"/>
            <a:ext cx="2895931" cy="3021210"/>
          </a:xfrm>
          <a:prstGeom prst="rect">
            <a:avLst/>
          </a:prstGeom>
        </p:spPr>
      </p:pic>
    </p:spTree>
    <p:extLst>
      <p:ext uri="{BB962C8B-B14F-4D97-AF65-F5344CB8AC3E}">
        <p14:creationId xmlns:p14="http://schemas.microsoft.com/office/powerpoint/2010/main" val="737794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FDEBC60-AA38-5DEF-3160-0CAA68F3D28C}"/>
              </a:ext>
            </a:extLst>
          </p:cNvPr>
          <p:cNvSpPr>
            <a:spLocks noGrp="1"/>
          </p:cNvSpPr>
          <p:nvPr>
            <p:ph type="title"/>
          </p:nvPr>
        </p:nvSpPr>
        <p:spPr>
          <a:xfrm>
            <a:off x="1468815" y="503852"/>
            <a:ext cx="9150675" cy="1427585"/>
          </a:xfrm>
        </p:spPr>
        <p:txBody>
          <a:bodyPr rtlCol="0"/>
          <a:lstStyle>
            <a:defPPr>
              <a:defRPr lang="de-DE"/>
            </a:defPPr>
          </a:lstStyle>
          <a:p>
            <a:pPr rtl="0"/>
            <a:r>
              <a:rPr lang="de-DE"/>
              <a:t>Fazit</a:t>
            </a:r>
          </a:p>
        </p:txBody>
      </p:sp>
      <p:sp>
        <p:nvSpPr>
          <p:cNvPr id="3" name="Inhaltsplatzhalter 2">
            <a:extLst>
              <a:ext uri="{FF2B5EF4-FFF2-40B4-BE49-F238E27FC236}">
                <a16:creationId xmlns:a16="http://schemas.microsoft.com/office/drawing/2014/main" id="{1EBEE570-1B5E-FFD1-485D-D77E4E6FE7C0}"/>
              </a:ext>
            </a:extLst>
          </p:cNvPr>
          <p:cNvSpPr>
            <a:spLocks noGrp="1"/>
          </p:cNvSpPr>
          <p:nvPr>
            <p:ph sz="quarter" idx="12"/>
          </p:nvPr>
        </p:nvSpPr>
        <p:spPr>
          <a:xfrm>
            <a:off x="1450153" y="2108722"/>
            <a:ext cx="8552264" cy="4119463"/>
          </a:xfrm>
        </p:spPr>
        <p:txBody>
          <a:bodyPr rtlCol="0"/>
          <a:lstStyle>
            <a:defPPr>
              <a:defRPr lang="de-DE"/>
            </a:defPPr>
          </a:lstStyle>
          <a:p>
            <a:pPr rtl="0"/>
            <a:r>
              <a:rPr lang="de-DE"/>
              <a:t>Departments &amp; Werbemaßnahmen sind größte Einflüsse</a:t>
            </a:r>
          </a:p>
          <a:p>
            <a:pPr rtl="0"/>
            <a:r>
              <a:rPr lang="de-DE"/>
              <a:t>Verkaufsspitzen am Ende des Jahres</a:t>
            </a:r>
          </a:p>
          <a:p>
            <a:pPr rtl="0"/>
            <a:r>
              <a:rPr lang="de-DE"/>
              <a:t>9 verkaufsstarke Departments</a:t>
            </a:r>
          </a:p>
          <a:p>
            <a:pPr rtl="0"/>
            <a:r>
              <a:rPr lang="de-DE"/>
              <a:t>Kraftstoffpreis und CPI haben einen Aufwärtstrend</a:t>
            </a:r>
          </a:p>
          <a:p>
            <a:pPr rtl="0"/>
            <a:r>
              <a:rPr lang="de-DE"/>
              <a:t>Weihnachtsverkäufe werden im Folgejahr wieder steigen</a:t>
            </a:r>
          </a:p>
        </p:txBody>
      </p:sp>
      <p:sp>
        <p:nvSpPr>
          <p:cNvPr id="4" name="Foliennummernplatzhalter 3">
            <a:extLst>
              <a:ext uri="{FF2B5EF4-FFF2-40B4-BE49-F238E27FC236}">
                <a16:creationId xmlns:a16="http://schemas.microsoft.com/office/drawing/2014/main" id="{527C964F-E2D5-D8E7-C513-C47A7E409DF3}"/>
              </a:ext>
            </a:extLst>
          </p:cNvPr>
          <p:cNvSpPr>
            <a:spLocks noGrp="1"/>
          </p:cNvSpPr>
          <p:nvPr>
            <p:ph type="sldNum" sz="quarter" idx="15"/>
          </p:nvPr>
        </p:nvSpPr>
        <p:spPr/>
        <p:txBody>
          <a:bodyPr rtlCol="0"/>
          <a:lstStyle>
            <a:defPPr>
              <a:defRPr lang="de-DE"/>
            </a:defPPr>
          </a:lstStyle>
          <a:p>
            <a:pPr rtl="0"/>
            <a:fld id="{18D65601-5AE2-46FC-B138-694DDD2B510D}" type="slidenum">
              <a:rPr lang="de-DE" smtClean="0"/>
              <a:pPr rtl="0"/>
              <a:t>6</a:t>
            </a:fld>
            <a:endParaRPr lang="de-DE"/>
          </a:p>
        </p:txBody>
      </p:sp>
    </p:spTree>
    <p:extLst>
      <p:ext uri="{BB962C8B-B14F-4D97-AF65-F5344CB8AC3E}">
        <p14:creationId xmlns:p14="http://schemas.microsoft.com/office/powerpoint/2010/main" val="29061523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FDEBC60-AA38-5DEF-3160-0CAA68F3D28C}"/>
              </a:ext>
            </a:extLst>
          </p:cNvPr>
          <p:cNvSpPr>
            <a:spLocks noGrp="1"/>
          </p:cNvSpPr>
          <p:nvPr>
            <p:ph type="title"/>
          </p:nvPr>
        </p:nvSpPr>
        <p:spPr>
          <a:xfrm>
            <a:off x="1468815" y="503852"/>
            <a:ext cx="9150675" cy="1427585"/>
          </a:xfrm>
        </p:spPr>
        <p:txBody>
          <a:bodyPr rtlCol="0"/>
          <a:lstStyle>
            <a:defPPr>
              <a:defRPr lang="de-DE"/>
            </a:defPPr>
          </a:lstStyle>
          <a:p>
            <a:pPr rtl="0"/>
            <a:r>
              <a:rPr lang="de-DE"/>
              <a:t>Empfehlungen</a:t>
            </a:r>
          </a:p>
        </p:txBody>
      </p:sp>
      <p:sp>
        <p:nvSpPr>
          <p:cNvPr id="3" name="Inhaltsplatzhalter 2">
            <a:extLst>
              <a:ext uri="{FF2B5EF4-FFF2-40B4-BE49-F238E27FC236}">
                <a16:creationId xmlns:a16="http://schemas.microsoft.com/office/drawing/2014/main" id="{1EBEE570-1B5E-FFD1-485D-D77E4E6FE7C0}"/>
              </a:ext>
            </a:extLst>
          </p:cNvPr>
          <p:cNvSpPr>
            <a:spLocks noGrp="1"/>
          </p:cNvSpPr>
          <p:nvPr>
            <p:ph sz="quarter" idx="12"/>
          </p:nvPr>
        </p:nvSpPr>
        <p:spPr>
          <a:xfrm>
            <a:off x="1450153" y="2108722"/>
            <a:ext cx="8552264" cy="4119463"/>
          </a:xfrm>
        </p:spPr>
        <p:txBody>
          <a:bodyPr rtlCol="0"/>
          <a:lstStyle>
            <a:defPPr>
              <a:defRPr lang="de-DE"/>
            </a:defPPr>
          </a:lstStyle>
          <a:p>
            <a:pPr rtl="0"/>
            <a:r>
              <a:rPr lang="de-DE"/>
              <a:t>Benchmark zwischen Stores durchführen</a:t>
            </a:r>
          </a:p>
          <a:p>
            <a:pPr rtl="0"/>
            <a:r>
              <a:rPr lang="de-DE"/>
              <a:t>Serveranbindung App</a:t>
            </a:r>
          </a:p>
          <a:p>
            <a:pPr rtl="0"/>
            <a:r>
              <a:rPr lang="de-DE"/>
              <a:t>Integration weiterer Module in App</a:t>
            </a:r>
          </a:p>
        </p:txBody>
      </p:sp>
      <p:sp>
        <p:nvSpPr>
          <p:cNvPr id="4" name="Foliennummernplatzhalter 3">
            <a:extLst>
              <a:ext uri="{FF2B5EF4-FFF2-40B4-BE49-F238E27FC236}">
                <a16:creationId xmlns:a16="http://schemas.microsoft.com/office/drawing/2014/main" id="{527C964F-E2D5-D8E7-C513-C47A7E409DF3}"/>
              </a:ext>
            </a:extLst>
          </p:cNvPr>
          <p:cNvSpPr>
            <a:spLocks noGrp="1"/>
          </p:cNvSpPr>
          <p:nvPr>
            <p:ph type="sldNum" sz="quarter" idx="15"/>
          </p:nvPr>
        </p:nvSpPr>
        <p:spPr/>
        <p:txBody>
          <a:bodyPr rtlCol="0"/>
          <a:lstStyle>
            <a:defPPr>
              <a:defRPr lang="de-DE"/>
            </a:defPPr>
          </a:lstStyle>
          <a:p>
            <a:pPr rtl="0"/>
            <a:fld id="{18D65601-5AE2-46FC-B138-694DDD2B510D}" type="slidenum">
              <a:rPr lang="de-DE" smtClean="0"/>
              <a:pPr rtl="0"/>
              <a:t>7</a:t>
            </a:fld>
            <a:endParaRPr lang="de-DE"/>
          </a:p>
        </p:txBody>
      </p:sp>
    </p:spTree>
    <p:extLst>
      <p:ext uri="{BB962C8B-B14F-4D97-AF65-F5344CB8AC3E}">
        <p14:creationId xmlns:p14="http://schemas.microsoft.com/office/powerpoint/2010/main" val="19649612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F101732C-7338-DBA0-BD19-1FA88304749F}"/>
              </a:ext>
            </a:extLst>
          </p:cNvPr>
          <p:cNvSpPr>
            <a:spLocks noGrp="1"/>
          </p:cNvSpPr>
          <p:nvPr>
            <p:ph type="title"/>
          </p:nvPr>
        </p:nvSpPr>
        <p:spPr>
          <a:xfrm>
            <a:off x="1317614" y="690511"/>
            <a:ext cx="4964671" cy="5253089"/>
          </a:xfrm>
        </p:spPr>
        <p:txBody>
          <a:bodyPr rtlCol="0"/>
          <a:lstStyle>
            <a:defPPr>
              <a:defRPr lang="de-DE"/>
            </a:defPPr>
          </a:lstStyle>
          <a:p>
            <a:pPr rtl="0"/>
            <a:r>
              <a:rPr lang="de-DE"/>
              <a:t>Vielen Dank!</a:t>
            </a:r>
          </a:p>
        </p:txBody>
      </p:sp>
      <p:pic>
        <p:nvPicPr>
          <p:cNvPr id="4" name="Grafik 3">
            <a:extLst>
              <a:ext uri="{FF2B5EF4-FFF2-40B4-BE49-F238E27FC236}">
                <a16:creationId xmlns:a16="http://schemas.microsoft.com/office/drawing/2014/main" id="{294C1E98-9F5D-2DC9-CFCB-B43262D8D79B}"/>
              </a:ext>
            </a:extLst>
          </p:cNvPr>
          <p:cNvPicPr>
            <a:picLocks noChangeAspect="1"/>
          </p:cNvPicPr>
          <p:nvPr/>
        </p:nvPicPr>
        <p:blipFill>
          <a:blip r:embed="rId3"/>
          <a:srcRect l="15132" r="20011" b="-2"/>
          <a:stretch/>
        </p:blipFill>
        <p:spPr>
          <a:xfrm>
            <a:off x="6642169" y="-1"/>
            <a:ext cx="4635426" cy="6857999"/>
          </a:xfrm>
          <a:prstGeom prst="rect">
            <a:avLst/>
          </a:prstGeom>
          <a:noFill/>
        </p:spPr>
      </p:pic>
    </p:spTree>
    <p:extLst>
      <p:ext uri="{BB962C8B-B14F-4D97-AF65-F5344CB8AC3E}">
        <p14:creationId xmlns:p14="http://schemas.microsoft.com/office/powerpoint/2010/main" val="704370842"/>
      </p:ext>
    </p:extLst>
  </p:cSld>
  <p:clrMapOvr>
    <a:masterClrMapping/>
  </p:clrMapOvr>
</p:sld>
</file>

<file path=ppt/theme/theme1.xml><?xml version="1.0" encoding="utf-8"?>
<a:theme xmlns:a="http://schemas.openxmlformats.org/drawingml/2006/main" name="Benutzerdefiniert">
  <a:themeElements>
    <a:clrScheme name="Custom 23">
      <a:dk1>
        <a:sysClr val="windowText" lastClr="000000"/>
      </a:dk1>
      <a:lt1>
        <a:sysClr val="window" lastClr="FFFFFF"/>
      </a:lt1>
      <a:dk2>
        <a:srgbClr val="44546A"/>
      </a:dk2>
      <a:lt2>
        <a:srgbClr val="E7E6E6"/>
      </a:lt2>
      <a:accent1>
        <a:srgbClr val="58696B"/>
      </a:accent1>
      <a:accent2>
        <a:srgbClr val="95B8BF"/>
      </a:accent2>
      <a:accent3>
        <a:srgbClr val="BFD4D9"/>
      </a:accent3>
      <a:accent4>
        <a:srgbClr val="5B4839"/>
      </a:accent4>
      <a:accent5>
        <a:srgbClr val="C3A398"/>
      </a:accent5>
      <a:accent6>
        <a:srgbClr val="CA553E"/>
      </a:accent6>
      <a:hlink>
        <a:srgbClr val="0563C1"/>
      </a:hlink>
      <a:folHlink>
        <a:srgbClr val="954F72"/>
      </a:folHlink>
    </a:clrScheme>
    <a:fontScheme name="Custom 30">
      <a:majorFont>
        <a:latin typeface="Tisa Offc Serif Pro"/>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5">
              <a:lumMod val="20000"/>
              <a:lumOff val="80000"/>
            </a:schemeClr>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TM78544816_Win32_SL_V10" id="{8934A6D9-B969-498F-A646-4B502FD69C4E}" vid="{AA78C1C8-456D-41A9-83FC-BC8B9A8EE394}"/>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A98CD342-50C4-441F-B4A3-7D5ADB057132}">
  <ds:schemaRefs>
    <ds:schemaRef ds:uri="http://schemas.microsoft.com/sharepoint/v3/contenttype/forms"/>
  </ds:schemaRefs>
</ds:datastoreItem>
</file>

<file path=customXml/itemProps2.xml><?xml version="1.0" encoding="utf-8"?>
<ds:datastoreItem xmlns:ds="http://schemas.openxmlformats.org/officeDocument/2006/customXml" ds:itemID="{3FAE0208-DBD5-43E1-AC6B-D2AD9623F0B9}">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CBDD27D0-5B6E-4A0E-95B2-BB37F9D88615}">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673</Words>
  <Application>Microsoft Office PowerPoint</Application>
  <PresentationFormat>Breitbild</PresentationFormat>
  <Paragraphs>52</Paragraphs>
  <Slides>8</Slides>
  <Notes>8</Notes>
  <HiddenSlides>0</HiddenSlides>
  <MMClips>0</MMClips>
  <ScaleCrop>false</ScaleCrop>
  <HeadingPairs>
    <vt:vector size="4" baseType="variant">
      <vt:variant>
        <vt:lpstr>Design</vt:lpstr>
      </vt:variant>
      <vt:variant>
        <vt:i4>1</vt:i4>
      </vt:variant>
      <vt:variant>
        <vt:lpstr>Folientitel</vt:lpstr>
      </vt:variant>
      <vt:variant>
        <vt:i4>8</vt:i4>
      </vt:variant>
    </vt:vector>
  </HeadingPairs>
  <TitlesOfParts>
    <vt:vector size="9" baseType="lpstr">
      <vt:lpstr>Benutzerdefiniert</vt:lpstr>
      <vt:lpstr>Data-Driven Retail:  Business Intelligence and  AI-based predictive Sales Forecasting  by Christian und Mario</vt:lpstr>
      <vt:lpstr>PowerPoint-Präsentation</vt:lpstr>
      <vt:lpstr>Eine Gratwanderung…</vt:lpstr>
      <vt:lpstr>Der Zusammenbruch…</vt:lpstr>
      <vt:lpstr>Der Wendepunkt…</vt:lpstr>
      <vt:lpstr>Fazit</vt:lpstr>
      <vt:lpstr>Empfehlungen</vt:lpstr>
      <vt:lpstr>Vielen Dank!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Mario Mutke</dc:creator>
  <cp:lastModifiedBy>Mario Mutke</cp:lastModifiedBy>
  <cp:revision>2</cp:revision>
  <dcterms:created xsi:type="dcterms:W3CDTF">2024-01-11T18:09:01Z</dcterms:created>
  <dcterms:modified xsi:type="dcterms:W3CDTF">2024-09-28T08:55:29Z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